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30" r:id="rId6"/>
  </p:sldMasterIdLst>
  <p:notesMasterIdLst>
    <p:notesMasterId r:id="rId14"/>
  </p:notesMasterIdLst>
  <p:sldIdLst>
    <p:sldId id="366" r:id="rId7"/>
    <p:sldId id="362" r:id="rId8"/>
    <p:sldId id="363" r:id="rId9"/>
    <p:sldId id="367" r:id="rId10"/>
    <p:sldId id="369" r:id="rId11"/>
    <p:sldId id="370" r:id="rId12"/>
    <p:sldId id="368" r:id="rId13"/>
  </p:sldIdLst>
  <p:sldSz cx="9144000" cy="5143500" type="screen16x9"/>
  <p:notesSz cx="6805613" cy="99441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61D339D-A069-4661-B64A-65D960C9992D}">
          <p14:sldIdLst>
            <p14:sldId id="366"/>
            <p14:sldId id="362"/>
            <p14:sldId id="363"/>
            <p14:sldId id="367"/>
            <p14:sldId id="369"/>
            <p14:sldId id="370"/>
            <p14:sldId id="368"/>
          </p14:sldIdLst>
        </p14:section>
        <p14:section name="Раздел без заголовка" id="{FFC2F50D-5AB9-4029-B570-14E22FE85400}">
          <p14:sldIdLst/>
        </p14:section>
        <p14:section name="Раздел без заголовка" id="{528F15D4-9E32-4CFD-9B46-54526C828B7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1648" autoAdjust="0"/>
  </p:normalViewPr>
  <p:slideViewPr>
    <p:cSldViewPr>
      <p:cViewPr varScale="1">
        <p:scale>
          <a:sx n="134" d="100"/>
          <a:sy n="134" d="100"/>
        </p:scale>
        <p:origin x="216"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B9232755-32FE-4B51-BAD0-6B984A15471D}" type="datetimeFigureOut">
              <a:rPr lang="ru-RU" smtClean="0"/>
              <a:t>06.12.2021</a:t>
            </a:fld>
            <a:endParaRPr lang="ru-RU"/>
          </a:p>
        </p:txBody>
      </p:sp>
      <p:sp>
        <p:nvSpPr>
          <p:cNvPr id="4" name="Образ слайда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F3BDB001-AD96-4E66-AAA4-85A359DDBC6F}" type="slidenum">
              <a:rPr lang="ru-RU" smtClean="0"/>
              <a:t>‹#›</a:t>
            </a:fld>
            <a:endParaRPr lang="ru-RU"/>
          </a:p>
        </p:txBody>
      </p:sp>
    </p:spTree>
    <p:extLst>
      <p:ext uri="{BB962C8B-B14F-4D97-AF65-F5344CB8AC3E}">
        <p14:creationId xmlns:p14="http://schemas.microsoft.com/office/powerpoint/2010/main" val="414873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21FA6C4-4F97-4D2E-AC1A-3952AFEE70B8}" type="slidenum">
              <a:rPr lang="ru-RU" smtClean="0">
                <a:solidFill>
                  <a:prstClr val="black"/>
                </a:solidFill>
              </a:rPr>
              <a:pPr/>
              <a:t>1</a:t>
            </a:fld>
            <a:endParaRPr lang="ru-RU" dirty="0" smtClean="0">
              <a:solidFill>
                <a:prstClr val="black"/>
              </a:solidFill>
            </a:endParaRPr>
          </a:p>
        </p:txBody>
      </p:sp>
      <p:sp>
        <p:nvSpPr>
          <p:cNvPr id="57347" name="Rectangle 2"/>
          <p:cNvSpPr>
            <a:spLocks noGrp="1" noRot="1" noChangeAspect="1" noChangeArrowheads="1" noTextEdit="1"/>
          </p:cNvSpPr>
          <p:nvPr>
            <p:ph type="sldImg"/>
          </p:nvPr>
        </p:nvSpPr>
        <p:spPr>
          <a:xfrm>
            <a:off x="88900" y="746125"/>
            <a:ext cx="6627813" cy="3729038"/>
          </a:xfrm>
          <a:ln/>
        </p:spPr>
      </p:sp>
      <p:sp>
        <p:nvSpPr>
          <p:cNvPr id="57348"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21FA6C4-4F97-4D2E-AC1A-3952AFEE70B8}" type="slidenum">
              <a:rPr lang="ru-RU" smtClean="0">
                <a:solidFill>
                  <a:prstClr val="black"/>
                </a:solidFill>
              </a:rPr>
              <a:pPr/>
              <a:t>2</a:t>
            </a:fld>
            <a:endParaRPr lang="ru-RU" dirty="0" smtClean="0">
              <a:solidFill>
                <a:prstClr val="black"/>
              </a:solidFill>
            </a:endParaRPr>
          </a:p>
        </p:txBody>
      </p:sp>
      <p:sp>
        <p:nvSpPr>
          <p:cNvPr id="57347" name="Rectangle 2"/>
          <p:cNvSpPr>
            <a:spLocks noGrp="1" noRot="1" noChangeAspect="1" noChangeArrowheads="1" noTextEdit="1"/>
          </p:cNvSpPr>
          <p:nvPr>
            <p:ph type="sldImg"/>
          </p:nvPr>
        </p:nvSpPr>
        <p:spPr>
          <a:xfrm>
            <a:off x="88900" y="746125"/>
            <a:ext cx="6627813" cy="3729038"/>
          </a:xfrm>
          <a:ln/>
        </p:spPr>
      </p:sp>
      <p:sp>
        <p:nvSpPr>
          <p:cNvPr id="57348"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21FA6C4-4F97-4D2E-AC1A-3952AFEE70B8}" type="slidenum">
              <a:rPr lang="ru-RU" smtClean="0">
                <a:solidFill>
                  <a:prstClr val="black"/>
                </a:solidFill>
              </a:rPr>
              <a:pPr/>
              <a:t>3</a:t>
            </a:fld>
            <a:endParaRPr lang="ru-RU" dirty="0" smtClean="0">
              <a:solidFill>
                <a:prstClr val="black"/>
              </a:solidFill>
            </a:endParaRPr>
          </a:p>
        </p:txBody>
      </p:sp>
      <p:sp>
        <p:nvSpPr>
          <p:cNvPr id="57347" name="Rectangle 2"/>
          <p:cNvSpPr>
            <a:spLocks noGrp="1" noRot="1" noChangeAspect="1" noChangeArrowheads="1" noTextEdit="1"/>
          </p:cNvSpPr>
          <p:nvPr>
            <p:ph type="sldImg"/>
          </p:nvPr>
        </p:nvSpPr>
        <p:spPr>
          <a:xfrm>
            <a:off x="88900" y="746125"/>
            <a:ext cx="6627813" cy="3729038"/>
          </a:xfrm>
          <a:ln/>
        </p:spPr>
      </p:sp>
      <p:sp>
        <p:nvSpPr>
          <p:cNvPr id="57348"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21FA6C4-4F97-4D2E-AC1A-3952AFEE70B8}" type="slidenum">
              <a:rPr lang="ru-RU" smtClean="0">
                <a:solidFill>
                  <a:prstClr val="black"/>
                </a:solidFill>
              </a:rPr>
              <a:pPr/>
              <a:t>4</a:t>
            </a:fld>
            <a:endParaRPr lang="ru-RU" dirty="0" smtClean="0">
              <a:solidFill>
                <a:prstClr val="black"/>
              </a:solidFill>
            </a:endParaRPr>
          </a:p>
        </p:txBody>
      </p:sp>
      <p:sp>
        <p:nvSpPr>
          <p:cNvPr id="57347" name="Rectangle 2"/>
          <p:cNvSpPr>
            <a:spLocks noGrp="1" noRot="1" noChangeAspect="1" noChangeArrowheads="1" noTextEdit="1"/>
          </p:cNvSpPr>
          <p:nvPr>
            <p:ph type="sldImg"/>
          </p:nvPr>
        </p:nvSpPr>
        <p:spPr>
          <a:xfrm>
            <a:off x="88900" y="746125"/>
            <a:ext cx="6627813" cy="3729038"/>
          </a:xfrm>
          <a:ln/>
        </p:spPr>
      </p:sp>
      <p:sp>
        <p:nvSpPr>
          <p:cNvPr id="57348"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21FA6C4-4F97-4D2E-AC1A-3952AFEE70B8}" type="slidenum">
              <a:rPr lang="ru-RU" smtClean="0">
                <a:solidFill>
                  <a:prstClr val="black"/>
                </a:solidFill>
              </a:rPr>
              <a:pPr/>
              <a:t>5</a:t>
            </a:fld>
            <a:endParaRPr lang="ru-RU" dirty="0" smtClean="0">
              <a:solidFill>
                <a:prstClr val="black"/>
              </a:solidFill>
            </a:endParaRPr>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p:spPr>
        <p:txBody>
          <a:bodyPr/>
          <a:lstStyle/>
          <a:p>
            <a:pPr eaLnBrk="1" hangingPunct="1"/>
            <a:endParaRPr lang="ru-RU" dirty="0" smtClean="0"/>
          </a:p>
        </p:txBody>
      </p:sp>
    </p:spTree>
    <p:extLst>
      <p:ext uri="{BB962C8B-B14F-4D97-AF65-F5344CB8AC3E}">
        <p14:creationId xmlns:p14="http://schemas.microsoft.com/office/powerpoint/2010/main" val="104723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21FA6C4-4F97-4D2E-AC1A-3952AFEE70B8}" type="slidenum">
              <a:rPr lang="ru-RU" smtClean="0">
                <a:solidFill>
                  <a:prstClr val="black"/>
                </a:solidFill>
              </a:rPr>
              <a:pPr/>
              <a:t>6</a:t>
            </a:fld>
            <a:endParaRPr lang="ru-RU" dirty="0" smtClean="0">
              <a:solidFill>
                <a:prstClr val="black"/>
              </a:solidFill>
            </a:endParaRPr>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p:spPr>
        <p:txBody>
          <a:bodyPr/>
          <a:lstStyle/>
          <a:p>
            <a:pPr eaLnBrk="1" hangingPunct="1"/>
            <a:endParaRPr lang="ru-RU" dirty="0" smtClean="0"/>
          </a:p>
        </p:txBody>
      </p:sp>
    </p:spTree>
    <p:extLst>
      <p:ext uri="{BB962C8B-B14F-4D97-AF65-F5344CB8AC3E}">
        <p14:creationId xmlns:p14="http://schemas.microsoft.com/office/powerpoint/2010/main" val="237202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21FA6C4-4F97-4D2E-AC1A-3952AFEE70B8}" type="slidenum">
              <a:rPr lang="ru-RU" smtClean="0">
                <a:solidFill>
                  <a:prstClr val="black"/>
                </a:solidFill>
              </a:rPr>
              <a:pPr/>
              <a:t>7</a:t>
            </a:fld>
            <a:endParaRPr lang="ru-RU" dirty="0" smtClean="0">
              <a:solidFill>
                <a:prstClr val="black"/>
              </a:solidFill>
            </a:endParaRPr>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p:spPr>
        <p:txBody>
          <a:bodyPr/>
          <a:lstStyle/>
          <a:p>
            <a:pPr eaLnBrk="1" hangingPunct="1"/>
            <a:endParaRPr lang="ru-RU" dirty="0" smtClean="0"/>
          </a:p>
        </p:txBody>
      </p:sp>
    </p:spTree>
    <p:extLst>
      <p:ext uri="{BB962C8B-B14F-4D97-AF65-F5344CB8AC3E}">
        <p14:creationId xmlns:p14="http://schemas.microsoft.com/office/powerpoint/2010/main" val="350604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36"/>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2"/>
            <a:ext cx="6400800" cy="131445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68524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29087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05992"/>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92"/>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67014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200154"/>
            <a:ext cx="8229600" cy="3394472"/>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9DD51C4-7ADD-499E-B91A-A9AB35C5B4D9}"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93587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00154"/>
            <a:ext cx="8229600" cy="3394472"/>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C8267A6-EB69-4449-8BEE-E3DE7879301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15640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35"/>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2"/>
            <a:ext cx="6400800" cy="131445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336881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84826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99"/>
            <a:ext cx="7772400" cy="1021557"/>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9"/>
            <a:ext cx="7772400" cy="1125140"/>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535267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912873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6"/>
            <a:ext cx="4040188"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6"/>
            <a:ext cx="4041775"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710917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63424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04024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305266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04788"/>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9" y="1076328"/>
            <a:ext cx="3008313" cy="3518297"/>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96758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4025504"/>
            <a:ext cx="5486400" cy="603646"/>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1469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268448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05992"/>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92"/>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63866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200153"/>
            <a:ext cx="8229600" cy="3394472"/>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9DD51C4-7ADD-499E-B91A-A9AB35C5B4D9}"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407271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00153"/>
            <a:ext cx="8229600" cy="3394472"/>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C8267A6-EB69-4449-8BEE-E3DE7879301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226965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90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2"/>
            <a:ext cx="6400800" cy="131445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886432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809496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273"/>
            <a:ext cx="7772400" cy="1021557"/>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9"/>
            <a:ext cx="7772400" cy="1125140"/>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45522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200"/>
            <a:ext cx="7772400" cy="1021557"/>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40"/>
            <a:ext cx="7772400" cy="1125140"/>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346541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40341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6"/>
            <a:ext cx="4040188"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6"/>
            <a:ext cx="4041775"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64939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793344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215130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04788"/>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9" y="1076328"/>
            <a:ext cx="3008313" cy="3518297"/>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987460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4025504"/>
            <a:ext cx="5486400" cy="603646"/>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194943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334794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05992"/>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92"/>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58172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200153"/>
            <a:ext cx="8229600" cy="3394472"/>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9DD51C4-7ADD-499E-B91A-A9AB35C5B4D9}"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496869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00153"/>
            <a:ext cx="8229600" cy="3394472"/>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C8267A6-EB69-4449-8BEE-E3DE7879301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0085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213956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7"/>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2"/>
            <a:ext cx="6400800" cy="131445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657278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34941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91"/>
            <a:ext cx="7772400" cy="1021557"/>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9"/>
            <a:ext cx="7772400" cy="1125140"/>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95922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470688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6"/>
            <a:ext cx="4040188"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6"/>
            <a:ext cx="4041775"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088084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770750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42414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4" y="204788"/>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4" y="1076328"/>
            <a:ext cx="3008313" cy="3518297"/>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814560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4025504"/>
            <a:ext cx="5486400" cy="603646"/>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441746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56482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7"/>
            <a:ext cx="4040188"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7"/>
            <a:ext cx="4041775"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988819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05992"/>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92"/>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493657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200153"/>
            <a:ext cx="8229600" cy="3394472"/>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9DD51C4-7ADD-499E-B91A-A9AB35C5B4D9}"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088713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00153"/>
            <a:ext cx="8229600" cy="3394472"/>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C8267A6-EB69-4449-8BEE-E3DE7879301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013005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2"/>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2"/>
            <a:ext cx="6400800" cy="131445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737798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75002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86"/>
            <a:ext cx="7772400" cy="1021557"/>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9"/>
            <a:ext cx="7772400" cy="1125140"/>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696784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742245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6"/>
            <a:ext cx="4040188"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151336"/>
            <a:ext cx="4041775"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5635589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015103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37037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09022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04788"/>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076328"/>
            <a:ext cx="3008313" cy="3518297"/>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514719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4025504"/>
            <a:ext cx="5486400" cy="603646"/>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5558046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146955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0598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818229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200153"/>
            <a:ext cx="8229600" cy="3394472"/>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9DD51C4-7ADD-499E-B91A-A9AB35C5B4D9}"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073753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00153"/>
            <a:ext cx="8229600" cy="3394472"/>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C8267A6-EB69-4449-8BEE-E3DE7879301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995143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90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2"/>
            <a:ext cx="6400800" cy="131445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3074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9018727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264"/>
            <a:ext cx="7772400" cy="1021557"/>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9"/>
            <a:ext cx="7772400" cy="1125140"/>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2079919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140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597892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6"/>
            <a:ext cx="4040188"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6"/>
            <a:ext cx="4041775" cy="47982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6744114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712314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243689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04788"/>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9" y="1076328"/>
            <a:ext cx="3008313" cy="3518297"/>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6587208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4025504"/>
            <a:ext cx="5486400" cy="603646"/>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5958406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2058897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05992"/>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92"/>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0014713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200153"/>
            <a:ext cx="8229600" cy="3394472"/>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9DD51C4-7ADD-499E-B91A-A9AB35C5B4D9}"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8916717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00153"/>
            <a:ext cx="8229600" cy="3394472"/>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4683919"/>
            <a:ext cx="2133600" cy="357188"/>
          </a:xfrm>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a:xfrm>
            <a:off x="3124200" y="4683919"/>
            <a:ext cx="2895600" cy="357188"/>
          </a:xfrm>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a:xfrm>
            <a:off x="6553200" y="4683919"/>
            <a:ext cx="2133600" cy="357188"/>
          </a:xfrm>
        </p:spPr>
        <p:txBody>
          <a:bodyPr/>
          <a:lstStyle>
            <a:lvl1pPr>
              <a:defRPr/>
            </a:lvl1pPr>
          </a:lstStyle>
          <a:p>
            <a:fld id="{FC8267A6-EB69-4449-8BEE-E3DE7879301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08633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04788"/>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9" y="1076328"/>
            <a:ext cx="3008313" cy="3518297"/>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26524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4025505"/>
            <a:ext cx="5486400" cy="603646"/>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solidFill>
                  <a:srgbClr val="000000"/>
                </a:solidFill>
              </a:rPr>
              <a:pPr/>
              <a:t>06.12.2021</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0950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a:effectLst/>
        </p:spPr>
        <p:txBody>
          <a:bodyPr vert="horz" wrap="square" lIns="91311" tIns="45658" rIns="91311" bIns="45658" numCol="1" anchor="ctr" anchorCtr="0" compatLnSpc="1">
            <a:prstTxWarp prst="textNoShape">
              <a:avLst/>
            </a:prstTxWarp>
          </a:bodyPr>
          <a:lstStyle/>
          <a:p>
            <a:pPr lvl="0"/>
            <a:r>
              <a:rPr lang="ru-RU" smtClean="0"/>
              <a:t>Образец заголовка</a:t>
            </a:r>
          </a:p>
        </p:txBody>
      </p:sp>
      <p:sp>
        <p:nvSpPr>
          <p:cNvPr id="90115" name="Rectangle 3"/>
          <p:cNvSpPr>
            <a:spLocks noGrp="1" noChangeArrowheads="1"/>
          </p:cNvSpPr>
          <p:nvPr>
            <p:ph type="body" idx="1"/>
          </p:nvPr>
        </p:nvSpPr>
        <p:spPr bwMode="auto">
          <a:xfrm>
            <a:off x="457200" y="1200154"/>
            <a:ext cx="8229600" cy="3394472"/>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011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defRPr sz="1400"/>
            </a:lvl1pPr>
          </a:lstStyle>
          <a:p>
            <a:pPr defTabSz="913169"/>
            <a:fld id="{5B106E36-FD25-4E2D-B0AA-010F637433A0}" type="datetimeFigureOut">
              <a:rPr lang="ru-RU" smtClean="0">
                <a:solidFill>
                  <a:srgbClr val="000000"/>
                </a:solidFill>
              </a:rPr>
              <a:pPr defTabSz="913169"/>
              <a:t>06.12.2021</a:t>
            </a:fld>
            <a:endParaRPr lang="ru-RU">
              <a:solidFill>
                <a:srgbClr val="000000"/>
              </a:solidFill>
            </a:endParaRPr>
          </a:p>
        </p:txBody>
      </p:sp>
      <p:sp>
        <p:nvSpPr>
          <p:cNvPr id="9011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ctr">
              <a:defRPr sz="1400"/>
            </a:lvl1pPr>
          </a:lstStyle>
          <a:p>
            <a:pPr defTabSz="913169"/>
            <a:endParaRPr lang="ru-RU">
              <a:solidFill>
                <a:srgbClr val="000000"/>
              </a:solidFill>
            </a:endParaRPr>
          </a:p>
        </p:txBody>
      </p:sp>
      <p:sp>
        <p:nvSpPr>
          <p:cNvPr id="9011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r">
              <a:defRPr sz="1400"/>
            </a:lvl1pPr>
          </a:lstStyle>
          <a:p>
            <a:pPr defTabSz="913169"/>
            <a:fld id="{725C68B6-61C2-468F-89AB-4B9F7531AA68}" type="slidenum">
              <a:rPr lang="ru-RU" smtClean="0">
                <a:solidFill>
                  <a:srgbClr val="000000"/>
                </a:solidFill>
              </a:rPr>
              <a:pPr defTabSz="913169"/>
              <a:t>‹#›</a:t>
            </a:fld>
            <a:endParaRPr lang="ru-RU">
              <a:solidFill>
                <a:srgbClr val="000000"/>
              </a:solidFill>
            </a:endParaRPr>
          </a:p>
        </p:txBody>
      </p:sp>
    </p:spTree>
    <p:extLst>
      <p:ext uri="{BB962C8B-B14F-4D97-AF65-F5344CB8AC3E}">
        <p14:creationId xmlns:p14="http://schemas.microsoft.com/office/powerpoint/2010/main" val="1659041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583" algn="ctr" rtl="0" eaLnBrk="1" fontAlgn="base" hangingPunct="1">
        <a:spcBef>
          <a:spcPct val="0"/>
        </a:spcBef>
        <a:spcAft>
          <a:spcPct val="0"/>
        </a:spcAft>
        <a:defRPr sz="4400">
          <a:solidFill>
            <a:schemeClr val="tx2"/>
          </a:solidFill>
          <a:latin typeface="Arial" charset="0"/>
        </a:defRPr>
      </a:lvl6pPr>
      <a:lvl7pPr marL="913169" algn="ctr" rtl="0" eaLnBrk="1" fontAlgn="base" hangingPunct="1">
        <a:spcBef>
          <a:spcPct val="0"/>
        </a:spcBef>
        <a:spcAft>
          <a:spcPct val="0"/>
        </a:spcAft>
        <a:defRPr sz="4400">
          <a:solidFill>
            <a:schemeClr val="tx2"/>
          </a:solidFill>
          <a:latin typeface="Arial" charset="0"/>
        </a:defRPr>
      </a:lvl7pPr>
      <a:lvl8pPr marL="1369754" algn="ctr" rtl="0" eaLnBrk="1" fontAlgn="base" hangingPunct="1">
        <a:spcBef>
          <a:spcPct val="0"/>
        </a:spcBef>
        <a:spcAft>
          <a:spcPct val="0"/>
        </a:spcAft>
        <a:defRPr sz="4400">
          <a:solidFill>
            <a:schemeClr val="tx2"/>
          </a:solidFill>
          <a:latin typeface="Arial" charset="0"/>
        </a:defRPr>
      </a:lvl8pPr>
      <a:lvl9pPr marL="1826337" algn="ctr" rtl="0" eaLnBrk="1" fontAlgn="base" hangingPunct="1">
        <a:spcBef>
          <a:spcPct val="0"/>
        </a:spcBef>
        <a:spcAft>
          <a:spcPct val="0"/>
        </a:spcAft>
        <a:defRPr sz="4400">
          <a:solidFill>
            <a:schemeClr val="tx2"/>
          </a:solidFill>
          <a:latin typeface="Arial" charset="0"/>
        </a:defRPr>
      </a:lvl9pPr>
    </p:titleStyle>
    <p:bodyStyle>
      <a:lvl1pPr marL="342438" indent="-342438" algn="l" rtl="0" eaLnBrk="1" fontAlgn="base" hangingPunct="1">
        <a:spcBef>
          <a:spcPct val="20000"/>
        </a:spcBef>
        <a:spcAft>
          <a:spcPct val="0"/>
        </a:spcAft>
        <a:buChar char="•"/>
        <a:defRPr sz="3200">
          <a:solidFill>
            <a:schemeClr val="tx1"/>
          </a:solidFill>
          <a:latin typeface="+mn-lt"/>
          <a:ea typeface="+mn-ea"/>
          <a:cs typeface="+mn-cs"/>
        </a:defRPr>
      </a:lvl1pPr>
      <a:lvl2pPr marL="741949" indent="-285365" algn="l" rtl="0" eaLnBrk="1" fontAlgn="base" hangingPunct="1">
        <a:spcBef>
          <a:spcPct val="20000"/>
        </a:spcBef>
        <a:spcAft>
          <a:spcPct val="0"/>
        </a:spcAft>
        <a:buChar char="–"/>
        <a:defRPr sz="2800">
          <a:solidFill>
            <a:schemeClr val="tx1"/>
          </a:solidFill>
          <a:latin typeface="+mn-lt"/>
        </a:defRPr>
      </a:lvl2pPr>
      <a:lvl3pPr marL="1141463" indent="-228293" algn="l" rtl="0" eaLnBrk="1" fontAlgn="base" hangingPunct="1">
        <a:spcBef>
          <a:spcPct val="20000"/>
        </a:spcBef>
        <a:spcAft>
          <a:spcPct val="0"/>
        </a:spcAft>
        <a:buChar char="•"/>
        <a:defRPr sz="2400">
          <a:solidFill>
            <a:schemeClr val="tx1"/>
          </a:solidFill>
          <a:latin typeface="+mn-lt"/>
        </a:defRPr>
      </a:lvl3pPr>
      <a:lvl4pPr marL="1598044" indent="-228293" algn="l" rtl="0" eaLnBrk="1" fontAlgn="base" hangingPunct="1">
        <a:spcBef>
          <a:spcPct val="20000"/>
        </a:spcBef>
        <a:spcAft>
          <a:spcPct val="0"/>
        </a:spcAft>
        <a:buChar char="–"/>
        <a:defRPr sz="2000">
          <a:solidFill>
            <a:schemeClr val="tx1"/>
          </a:solidFill>
          <a:latin typeface="+mn-lt"/>
        </a:defRPr>
      </a:lvl4pPr>
      <a:lvl5pPr marL="2054630" indent="-228293" algn="l" rtl="0" eaLnBrk="1" fontAlgn="base" hangingPunct="1">
        <a:spcBef>
          <a:spcPct val="20000"/>
        </a:spcBef>
        <a:spcAft>
          <a:spcPct val="0"/>
        </a:spcAft>
        <a:buChar char="»"/>
        <a:defRPr sz="2000">
          <a:solidFill>
            <a:schemeClr val="tx1"/>
          </a:solidFill>
          <a:latin typeface="+mn-lt"/>
        </a:defRPr>
      </a:lvl5pPr>
      <a:lvl6pPr marL="2511214" indent="-228293" algn="l" rtl="0" eaLnBrk="1" fontAlgn="base" hangingPunct="1">
        <a:spcBef>
          <a:spcPct val="20000"/>
        </a:spcBef>
        <a:spcAft>
          <a:spcPct val="0"/>
        </a:spcAft>
        <a:buChar char="»"/>
        <a:defRPr sz="2000">
          <a:solidFill>
            <a:schemeClr val="tx1"/>
          </a:solidFill>
          <a:latin typeface="+mn-lt"/>
        </a:defRPr>
      </a:lvl6pPr>
      <a:lvl7pPr marL="2967798" indent="-228293" algn="l" rtl="0" eaLnBrk="1" fontAlgn="base" hangingPunct="1">
        <a:spcBef>
          <a:spcPct val="20000"/>
        </a:spcBef>
        <a:spcAft>
          <a:spcPct val="0"/>
        </a:spcAft>
        <a:buChar char="»"/>
        <a:defRPr sz="2000">
          <a:solidFill>
            <a:schemeClr val="tx1"/>
          </a:solidFill>
          <a:latin typeface="+mn-lt"/>
        </a:defRPr>
      </a:lvl7pPr>
      <a:lvl8pPr marL="3424383" indent="-228293" algn="l" rtl="0" eaLnBrk="1" fontAlgn="base" hangingPunct="1">
        <a:spcBef>
          <a:spcPct val="20000"/>
        </a:spcBef>
        <a:spcAft>
          <a:spcPct val="0"/>
        </a:spcAft>
        <a:buChar char="»"/>
        <a:defRPr sz="2000">
          <a:solidFill>
            <a:schemeClr val="tx1"/>
          </a:solidFill>
          <a:latin typeface="+mn-lt"/>
        </a:defRPr>
      </a:lvl8pPr>
      <a:lvl9pPr marL="3880966" indent="-228293"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a:effectLst/>
        </p:spPr>
        <p:txBody>
          <a:bodyPr vert="horz" wrap="square" lIns="91311" tIns="45658" rIns="91311" bIns="45658" numCol="1" anchor="ctr" anchorCtr="0" compatLnSpc="1">
            <a:prstTxWarp prst="textNoShape">
              <a:avLst/>
            </a:prstTxWarp>
          </a:bodyPr>
          <a:lstStyle/>
          <a:p>
            <a:pPr lvl="0"/>
            <a:r>
              <a:rPr lang="ru-RU" smtClean="0"/>
              <a:t>Образец заголовка</a:t>
            </a:r>
          </a:p>
        </p:txBody>
      </p:sp>
      <p:sp>
        <p:nvSpPr>
          <p:cNvPr id="90115" name="Rectangle 3"/>
          <p:cNvSpPr>
            <a:spLocks noGrp="1" noChangeArrowheads="1"/>
          </p:cNvSpPr>
          <p:nvPr>
            <p:ph type="body" idx="1"/>
          </p:nvPr>
        </p:nvSpPr>
        <p:spPr bwMode="auto">
          <a:xfrm>
            <a:off x="457200" y="1200153"/>
            <a:ext cx="8229600" cy="3394472"/>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011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defRPr sz="1400"/>
            </a:lvl1pPr>
          </a:lstStyle>
          <a:p>
            <a:pPr defTabSz="913169"/>
            <a:fld id="{5B106E36-FD25-4E2D-B0AA-010F637433A0}" type="datetimeFigureOut">
              <a:rPr lang="ru-RU" smtClean="0">
                <a:solidFill>
                  <a:srgbClr val="000000"/>
                </a:solidFill>
              </a:rPr>
              <a:pPr defTabSz="913169"/>
              <a:t>06.12.2021</a:t>
            </a:fld>
            <a:endParaRPr lang="ru-RU">
              <a:solidFill>
                <a:srgbClr val="000000"/>
              </a:solidFill>
            </a:endParaRPr>
          </a:p>
        </p:txBody>
      </p:sp>
      <p:sp>
        <p:nvSpPr>
          <p:cNvPr id="9011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ctr">
              <a:defRPr sz="1400"/>
            </a:lvl1pPr>
          </a:lstStyle>
          <a:p>
            <a:pPr defTabSz="913169"/>
            <a:endParaRPr lang="ru-RU">
              <a:solidFill>
                <a:srgbClr val="000000"/>
              </a:solidFill>
            </a:endParaRPr>
          </a:p>
        </p:txBody>
      </p:sp>
      <p:sp>
        <p:nvSpPr>
          <p:cNvPr id="9011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r">
              <a:defRPr sz="1400"/>
            </a:lvl1pPr>
          </a:lstStyle>
          <a:p>
            <a:pPr defTabSz="913169"/>
            <a:fld id="{725C68B6-61C2-468F-89AB-4B9F7531AA68}" type="slidenum">
              <a:rPr lang="ru-RU" smtClean="0">
                <a:solidFill>
                  <a:srgbClr val="000000"/>
                </a:solidFill>
              </a:rPr>
              <a:pPr defTabSz="913169"/>
              <a:t>‹#›</a:t>
            </a:fld>
            <a:endParaRPr lang="ru-RU">
              <a:solidFill>
                <a:srgbClr val="000000"/>
              </a:solidFill>
            </a:endParaRPr>
          </a:p>
        </p:txBody>
      </p:sp>
    </p:spTree>
    <p:extLst>
      <p:ext uri="{BB962C8B-B14F-4D97-AF65-F5344CB8AC3E}">
        <p14:creationId xmlns:p14="http://schemas.microsoft.com/office/powerpoint/2010/main" val="633057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583" algn="ctr" rtl="0" eaLnBrk="1" fontAlgn="base" hangingPunct="1">
        <a:spcBef>
          <a:spcPct val="0"/>
        </a:spcBef>
        <a:spcAft>
          <a:spcPct val="0"/>
        </a:spcAft>
        <a:defRPr sz="4400">
          <a:solidFill>
            <a:schemeClr val="tx2"/>
          </a:solidFill>
          <a:latin typeface="Arial" charset="0"/>
        </a:defRPr>
      </a:lvl6pPr>
      <a:lvl7pPr marL="913169" algn="ctr" rtl="0" eaLnBrk="1" fontAlgn="base" hangingPunct="1">
        <a:spcBef>
          <a:spcPct val="0"/>
        </a:spcBef>
        <a:spcAft>
          <a:spcPct val="0"/>
        </a:spcAft>
        <a:defRPr sz="4400">
          <a:solidFill>
            <a:schemeClr val="tx2"/>
          </a:solidFill>
          <a:latin typeface="Arial" charset="0"/>
        </a:defRPr>
      </a:lvl7pPr>
      <a:lvl8pPr marL="1369754" algn="ctr" rtl="0" eaLnBrk="1" fontAlgn="base" hangingPunct="1">
        <a:spcBef>
          <a:spcPct val="0"/>
        </a:spcBef>
        <a:spcAft>
          <a:spcPct val="0"/>
        </a:spcAft>
        <a:defRPr sz="4400">
          <a:solidFill>
            <a:schemeClr val="tx2"/>
          </a:solidFill>
          <a:latin typeface="Arial" charset="0"/>
        </a:defRPr>
      </a:lvl8pPr>
      <a:lvl9pPr marL="1826337" algn="ctr" rtl="0" eaLnBrk="1" fontAlgn="base" hangingPunct="1">
        <a:spcBef>
          <a:spcPct val="0"/>
        </a:spcBef>
        <a:spcAft>
          <a:spcPct val="0"/>
        </a:spcAft>
        <a:defRPr sz="4400">
          <a:solidFill>
            <a:schemeClr val="tx2"/>
          </a:solidFill>
          <a:latin typeface="Arial" charset="0"/>
        </a:defRPr>
      </a:lvl9pPr>
    </p:titleStyle>
    <p:bodyStyle>
      <a:lvl1pPr marL="342438" indent="-342438" algn="l" rtl="0" eaLnBrk="1" fontAlgn="base" hangingPunct="1">
        <a:spcBef>
          <a:spcPct val="20000"/>
        </a:spcBef>
        <a:spcAft>
          <a:spcPct val="0"/>
        </a:spcAft>
        <a:buChar char="•"/>
        <a:defRPr sz="3200">
          <a:solidFill>
            <a:schemeClr val="tx1"/>
          </a:solidFill>
          <a:latin typeface="+mn-lt"/>
          <a:ea typeface="+mn-ea"/>
          <a:cs typeface="+mn-cs"/>
        </a:defRPr>
      </a:lvl1pPr>
      <a:lvl2pPr marL="741949" indent="-285365" algn="l" rtl="0" eaLnBrk="1" fontAlgn="base" hangingPunct="1">
        <a:spcBef>
          <a:spcPct val="20000"/>
        </a:spcBef>
        <a:spcAft>
          <a:spcPct val="0"/>
        </a:spcAft>
        <a:buChar char="–"/>
        <a:defRPr sz="2800">
          <a:solidFill>
            <a:schemeClr val="tx1"/>
          </a:solidFill>
          <a:latin typeface="+mn-lt"/>
        </a:defRPr>
      </a:lvl2pPr>
      <a:lvl3pPr marL="1141463" indent="-228293" algn="l" rtl="0" eaLnBrk="1" fontAlgn="base" hangingPunct="1">
        <a:spcBef>
          <a:spcPct val="20000"/>
        </a:spcBef>
        <a:spcAft>
          <a:spcPct val="0"/>
        </a:spcAft>
        <a:buChar char="•"/>
        <a:defRPr sz="2400">
          <a:solidFill>
            <a:schemeClr val="tx1"/>
          </a:solidFill>
          <a:latin typeface="+mn-lt"/>
        </a:defRPr>
      </a:lvl3pPr>
      <a:lvl4pPr marL="1598044" indent="-228293" algn="l" rtl="0" eaLnBrk="1" fontAlgn="base" hangingPunct="1">
        <a:spcBef>
          <a:spcPct val="20000"/>
        </a:spcBef>
        <a:spcAft>
          <a:spcPct val="0"/>
        </a:spcAft>
        <a:buChar char="–"/>
        <a:defRPr sz="2000">
          <a:solidFill>
            <a:schemeClr val="tx1"/>
          </a:solidFill>
          <a:latin typeface="+mn-lt"/>
        </a:defRPr>
      </a:lvl4pPr>
      <a:lvl5pPr marL="2054630" indent="-228293" algn="l" rtl="0" eaLnBrk="1" fontAlgn="base" hangingPunct="1">
        <a:spcBef>
          <a:spcPct val="20000"/>
        </a:spcBef>
        <a:spcAft>
          <a:spcPct val="0"/>
        </a:spcAft>
        <a:buChar char="»"/>
        <a:defRPr sz="2000">
          <a:solidFill>
            <a:schemeClr val="tx1"/>
          </a:solidFill>
          <a:latin typeface="+mn-lt"/>
        </a:defRPr>
      </a:lvl5pPr>
      <a:lvl6pPr marL="2511214" indent="-228293" algn="l" rtl="0" eaLnBrk="1" fontAlgn="base" hangingPunct="1">
        <a:spcBef>
          <a:spcPct val="20000"/>
        </a:spcBef>
        <a:spcAft>
          <a:spcPct val="0"/>
        </a:spcAft>
        <a:buChar char="»"/>
        <a:defRPr sz="2000">
          <a:solidFill>
            <a:schemeClr val="tx1"/>
          </a:solidFill>
          <a:latin typeface="+mn-lt"/>
        </a:defRPr>
      </a:lvl6pPr>
      <a:lvl7pPr marL="2967798" indent="-228293" algn="l" rtl="0" eaLnBrk="1" fontAlgn="base" hangingPunct="1">
        <a:spcBef>
          <a:spcPct val="20000"/>
        </a:spcBef>
        <a:spcAft>
          <a:spcPct val="0"/>
        </a:spcAft>
        <a:buChar char="»"/>
        <a:defRPr sz="2000">
          <a:solidFill>
            <a:schemeClr val="tx1"/>
          </a:solidFill>
          <a:latin typeface="+mn-lt"/>
        </a:defRPr>
      </a:lvl7pPr>
      <a:lvl8pPr marL="3424383" indent="-228293" algn="l" rtl="0" eaLnBrk="1" fontAlgn="base" hangingPunct="1">
        <a:spcBef>
          <a:spcPct val="20000"/>
        </a:spcBef>
        <a:spcAft>
          <a:spcPct val="0"/>
        </a:spcAft>
        <a:buChar char="»"/>
        <a:defRPr sz="2000">
          <a:solidFill>
            <a:schemeClr val="tx1"/>
          </a:solidFill>
          <a:latin typeface="+mn-lt"/>
        </a:defRPr>
      </a:lvl8pPr>
      <a:lvl9pPr marL="3880966" indent="-228293"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a:effectLst/>
        </p:spPr>
        <p:txBody>
          <a:bodyPr vert="horz" wrap="square" lIns="91311" tIns="45658" rIns="91311" bIns="45658" numCol="1" anchor="ctr" anchorCtr="0" compatLnSpc="1">
            <a:prstTxWarp prst="textNoShape">
              <a:avLst/>
            </a:prstTxWarp>
          </a:bodyPr>
          <a:lstStyle/>
          <a:p>
            <a:pPr lvl="0"/>
            <a:r>
              <a:rPr lang="ru-RU" smtClean="0"/>
              <a:t>Образец заголовка</a:t>
            </a:r>
          </a:p>
        </p:txBody>
      </p:sp>
      <p:sp>
        <p:nvSpPr>
          <p:cNvPr id="90115" name="Rectangle 3"/>
          <p:cNvSpPr>
            <a:spLocks noGrp="1" noChangeArrowheads="1"/>
          </p:cNvSpPr>
          <p:nvPr>
            <p:ph type="body" idx="1"/>
          </p:nvPr>
        </p:nvSpPr>
        <p:spPr bwMode="auto">
          <a:xfrm>
            <a:off x="457200" y="1200153"/>
            <a:ext cx="8229600" cy="3394472"/>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011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defRPr sz="1400"/>
            </a:lvl1pPr>
          </a:lstStyle>
          <a:p>
            <a:pPr defTabSz="913169"/>
            <a:fld id="{5B106E36-FD25-4E2D-B0AA-010F637433A0}" type="datetimeFigureOut">
              <a:rPr lang="ru-RU" smtClean="0">
                <a:solidFill>
                  <a:srgbClr val="000000"/>
                </a:solidFill>
              </a:rPr>
              <a:pPr defTabSz="913169"/>
              <a:t>06.12.2021</a:t>
            </a:fld>
            <a:endParaRPr lang="ru-RU">
              <a:solidFill>
                <a:srgbClr val="000000"/>
              </a:solidFill>
            </a:endParaRPr>
          </a:p>
        </p:txBody>
      </p:sp>
      <p:sp>
        <p:nvSpPr>
          <p:cNvPr id="9011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ctr">
              <a:defRPr sz="1400"/>
            </a:lvl1pPr>
          </a:lstStyle>
          <a:p>
            <a:pPr defTabSz="913169"/>
            <a:endParaRPr lang="ru-RU">
              <a:solidFill>
                <a:srgbClr val="000000"/>
              </a:solidFill>
            </a:endParaRPr>
          </a:p>
        </p:txBody>
      </p:sp>
      <p:sp>
        <p:nvSpPr>
          <p:cNvPr id="9011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r">
              <a:defRPr sz="1400"/>
            </a:lvl1pPr>
          </a:lstStyle>
          <a:p>
            <a:pPr defTabSz="913169"/>
            <a:fld id="{725C68B6-61C2-468F-89AB-4B9F7531AA68}" type="slidenum">
              <a:rPr lang="ru-RU" smtClean="0">
                <a:solidFill>
                  <a:srgbClr val="000000"/>
                </a:solidFill>
              </a:rPr>
              <a:pPr defTabSz="913169"/>
              <a:t>‹#›</a:t>
            </a:fld>
            <a:endParaRPr lang="ru-RU">
              <a:solidFill>
                <a:srgbClr val="000000"/>
              </a:solidFill>
            </a:endParaRPr>
          </a:p>
        </p:txBody>
      </p:sp>
    </p:spTree>
    <p:extLst>
      <p:ext uri="{BB962C8B-B14F-4D97-AF65-F5344CB8AC3E}">
        <p14:creationId xmlns:p14="http://schemas.microsoft.com/office/powerpoint/2010/main" val="14217584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583" algn="ctr" rtl="0" eaLnBrk="1" fontAlgn="base" hangingPunct="1">
        <a:spcBef>
          <a:spcPct val="0"/>
        </a:spcBef>
        <a:spcAft>
          <a:spcPct val="0"/>
        </a:spcAft>
        <a:defRPr sz="4400">
          <a:solidFill>
            <a:schemeClr val="tx2"/>
          </a:solidFill>
          <a:latin typeface="Arial" charset="0"/>
        </a:defRPr>
      </a:lvl6pPr>
      <a:lvl7pPr marL="913169" algn="ctr" rtl="0" eaLnBrk="1" fontAlgn="base" hangingPunct="1">
        <a:spcBef>
          <a:spcPct val="0"/>
        </a:spcBef>
        <a:spcAft>
          <a:spcPct val="0"/>
        </a:spcAft>
        <a:defRPr sz="4400">
          <a:solidFill>
            <a:schemeClr val="tx2"/>
          </a:solidFill>
          <a:latin typeface="Arial" charset="0"/>
        </a:defRPr>
      </a:lvl7pPr>
      <a:lvl8pPr marL="1369754" algn="ctr" rtl="0" eaLnBrk="1" fontAlgn="base" hangingPunct="1">
        <a:spcBef>
          <a:spcPct val="0"/>
        </a:spcBef>
        <a:spcAft>
          <a:spcPct val="0"/>
        </a:spcAft>
        <a:defRPr sz="4400">
          <a:solidFill>
            <a:schemeClr val="tx2"/>
          </a:solidFill>
          <a:latin typeface="Arial" charset="0"/>
        </a:defRPr>
      </a:lvl8pPr>
      <a:lvl9pPr marL="1826337" algn="ctr" rtl="0" eaLnBrk="1" fontAlgn="base" hangingPunct="1">
        <a:spcBef>
          <a:spcPct val="0"/>
        </a:spcBef>
        <a:spcAft>
          <a:spcPct val="0"/>
        </a:spcAft>
        <a:defRPr sz="4400">
          <a:solidFill>
            <a:schemeClr val="tx2"/>
          </a:solidFill>
          <a:latin typeface="Arial" charset="0"/>
        </a:defRPr>
      </a:lvl9pPr>
    </p:titleStyle>
    <p:bodyStyle>
      <a:lvl1pPr marL="342438" indent="-342438" algn="l" rtl="0" eaLnBrk="1" fontAlgn="base" hangingPunct="1">
        <a:spcBef>
          <a:spcPct val="20000"/>
        </a:spcBef>
        <a:spcAft>
          <a:spcPct val="0"/>
        </a:spcAft>
        <a:buChar char="•"/>
        <a:defRPr sz="3200">
          <a:solidFill>
            <a:schemeClr val="tx1"/>
          </a:solidFill>
          <a:latin typeface="+mn-lt"/>
          <a:ea typeface="+mn-ea"/>
          <a:cs typeface="+mn-cs"/>
        </a:defRPr>
      </a:lvl1pPr>
      <a:lvl2pPr marL="741949" indent="-285365" algn="l" rtl="0" eaLnBrk="1" fontAlgn="base" hangingPunct="1">
        <a:spcBef>
          <a:spcPct val="20000"/>
        </a:spcBef>
        <a:spcAft>
          <a:spcPct val="0"/>
        </a:spcAft>
        <a:buChar char="–"/>
        <a:defRPr sz="2800">
          <a:solidFill>
            <a:schemeClr val="tx1"/>
          </a:solidFill>
          <a:latin typeface="+mn-lt"/>
        </a:defRPr>
      </a:lvl2pPr>
      <a:lvl3pPr marL="1141463" indent="-228293" algn="l" rtl="0" eaLnBrk="1" fontAlgn="base" hangingPunct="1">
        <a:spcBef>
          <a:spcPct val="20000"/>
        </a:spcBef>
        <a:spcAft>
          <a:spcPct val="0"/>
        </a:spcAft>
        <a:buChar char="•"/>
        <a:defRPr sz="2400">
          <a:solidFill>
            <a:schemeClr val="tx1"/>
          </a:solidFill>
          <a:latin typeface="+mn-lt"/>
        </a:defRPr>
      </a:lvl3pPr>
      <a:lvl4pPr marL="1598044" indent="-228293" algn="l" rtl="0" eaLnBrk="1" fontAlgn="base" hangingPunct="1">
        <a:spcBef>
          <a:spcPct val="20000"/>
        </a:spcBef>
        <a:spcAft>
          <a:spcPct val="0"/>
        </a:spcAft>
        <a:buChar char="–"/>
        <a:defRPr sz="2000">
          <a:solidFill>
            <a:schemeClr val="tx1"/>
          </a:solidFill>
          <a:latin typeface="+mn-lt"/>
        </a:defRPr>
      </a:lvl4pPr>
      <a:lvl5pPr marL="2054630" indent="-228293" algn="l" rtl="0" eaLnBrk="1" fontAlgn="base" hangingPunct="1">
        <a:spcBef>
          <a:spcPct val="20000"/>
        </a:spcBef>
        <a:spcAft>
          <a:spcPct val="0"/>
        </a:spcAft>
        <a:buChar char="»"/>
        <a:defRPr sz="2000">
          <a:solidFill>
            <a:schemeClr val="tx1"/>
          </a:solidFill>
          <a:latin typeface="+mn-lt"/>
        </a:defRPr>
      </a:lvl5pPr>
      <a:lvl6pPr marL="2511214" indent="-228293" algn="l" rtl="0" eaLnBrk="1" fontAlgn="base" hangingPunct="1">
        <a:spcBef>
          <a:spcPct val="20000"/>
        </a:spcBef>
        <a:spcAft>
          <a:spcPct val="0"/>
        </a:spcAft>
        <a:buChar char="»"/>
        <a:defRPr sz="2000">
          <a:solidFill>
            <a:schemeClr val="tx1"/>
          </a:solidFill>
          <a:latin typeface="+mn-lt"/>
        </a:defRPr>
      </a:lvl6pPr>
      <a:lvl7pPr marL="2967798" indent="-228293" algn="l" rtl="0" eaLnBrk="1" fontAlgn="base" hangingPunct="1">
        <a:spcBef>
          <a:spcPct val="20000"/>
        </a:spcBef>
        <a:spcAft>
          <a:spcPct val="0"/>
        </a:spcAft>
        <a:buChar char="»"/>
        <a:defRPr sz="2000">
          <a:solidFill>
            <a:schemeClr val="tx1"/>
          </a:solidFill>
          <a:latin typeface="+mn-lt"/>
        </a:defRPr>
      </a:lvl7pPr>
      <a:lvl8pPr marL="3424383" indent="-228293" algn="l" rtl="0" eaLnBrk="1" fontAlgn="base" hangingPunct="1">
        <a:spcBef>
          <a:spcPct val="20000"/>
        </a:spcBef>
        <a:spcAft>
          <a:spcPct val="0"/>
        </a:spcAft>
        <a:buChar char="»"/>
        <a:defRPr sz="2000">
          <a:solidFill>
            <a:schemeClr val="tx1"/>
          </a:solidFill>
          <a:latin typeface="+mn-lt"/>
        </a:defRPr>
      </a:lvl8pPr>
      <a:lvl9pPr marL="3880966" indent="-228293"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311" tIns="45658" rIns="91311" bIns="45658" numCol="1" anchor="ctr" anchorCtr="0" compatLnSpc="1">
            <a:prstTxWarp prst="textNoShape">
              <a:avLst/>
            </a:prstTxWarp>
          </a:bodyPr>
          <a:lstStyle/>
          <a:p>
            <a:pPr lvl="0"/>
            <a:r>
              <a:rPr lang="ru-RU" smtClean="0"/>
              <a:t>Образец заголовка</a:t>
            </a:r>
          </a:p>
        </p:txBody>
      </p:sp>
      <p:sp>
        <p:nvSpPr>
          <p:cNvPr id="90115" name="Rectangle 3"/>
          <p:cNvSpPr>
            <a:spLocks noGrp="1" noChangeArrowheads="1"/>
          </p:cNvSpPr>
          <p:nvPr>
            <p:ph type="body" idx="1"/>
          </p:nvPr>
        </p:nvSpPr>
        <p:spPr bwMode="auto">
          <a:xfrm>
            <a:off x="457200" y="1200153"/>
            <a:ext cx="8229600" cy="3394472"/>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011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defRPr sz="1400"/>
            </a:lvl1pPr>
          </a:lstStyle>
          <a:p>
            <a:pPr defTabSz="913169"/>
            <a:fld id="{5B106E36-FD25-4E2D-B0AA-010F637433A0}" type="datetimeFigureOut">
              <a:rPr lang="ru-RU" smtClean="0">
                <a:solidFill>
                  <a:srgbClr val="000000"/>
                </a:solidFill>
              </a:rPr>
              <a:pPr defTabSz="913169"/>
              <a:t>06.12.2021</a:t>
            </a:fld>
            <a:endParaRPr lang="ru-RU">
              <a:solidFill>
                <a:srgbClr val="000000"/>
              </a:solidFill>
            </a:endParaRPr>
          </a:p>
        </p:txBody>
      </p:sp>
      <p:sp>
        <p:nvSpPr>
          <p:cNvPr id="9011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ctr">
              <a:defRPr sz="1400"/>
            </a:lvl1pPr>
          </a:lstStyle>
          <a:p>
            <a:pPr defTabSz="913169"/>
            <a:endParaRPr lang="ru-RU">
              <a:solidFill>
                <a:srgbClr val="000000"/>
              </a:solidFill>
            </a:endParaRPr>
          </a:p>
        </p:txBody>
      </p:sp>
      <p:sp>
        <p:nvSpPr>
          <p:cNvPr id="9011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r">
              <a:defRPr sz="1400"/>
            </a:lvl1pPr>
          </a:lstStyle>
          <a:p>
            <a:pPr defTabSz="913169"/>
            <a:fld id="{725C68B6-61C2-468F-89AB-4B9F7531AA68}" type="slidenum">
              <a:rPr lang="ru-RU" smtClean="0">
                <a:solidFill>
                  <a:srgbClr val="000000"/>
                </a:solidFill>
              </a:rPr>
              <a:pPr defTabSz="913169"/>
              <a:t>‹#›</a:t>
            </a:fld>
            <a:endParaRPr lang="ru-RU">
              <a:solidFill>
                <a:srgbClr val="000000"/>
              </a:solidFill>
            </a:endParaRPr>
          </a:p>
        </p:txBody>
      </p:sp>
    </p:spTree>
    <p:extLst>
      <p:ext uri="{BB962C8B-B14F-4D97-AF65-F5344CB8AC3E}">
        <p14:creationId xmlns:p14="http://schemas.microsoft.com/office/powerpoint/2010/main" val="31626453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583" algn="ctr" rtl="0" eaLnBrk="1" fontAlgn="base" hangingPunct="1">
        <a:spcBef>
          <a:spcPct val="0"/>
        </a:spcBef>
        <a:spcAft>
          <a:spcPct val="0"/>
        </a:spcAft>
        <a:defRPr sz="4400">
          <a:solidFill>
            <a:schemeClr val="tx2"/>
          </a:solidFill>
          <a:latin typeface="Arial" charset="0"/>
        </a:defRPr>
      </a:lvl6pPr>
      <a:lvl7pPr marL="913169" algn="ctr" rtl="0" eaLnBrk="1" fontAlgn="base" hangingPunct="1">
        <a:spcBef>
          <a:spcPct val="0"/>
        </a:spcBef>
        <a:spcAft>
          <a:spcPct val="0"/>
        </a:spcAft>
        <a:defRPr sz="4400">
          <a:solidFill>
            <a:schemeClr val="tx2"/>
          </a:solidFill>
          <a:latin typeface="Arial" charset="0"/>
        </a:defRPr>
      </a:lvl7pPr>
      <a:lvl8pPr marL="1369754" algn="ctr" rtl="0" eaLnBrk="1" fontAlgn="base" hangingPunct="1">
        <a:spcBef>
          <a:spcPct val="0"/>
        </a:spcBef>
        <a:spcAft>
          <a:spcPct val="0"/>
        </a:spcAft>
        <a:defRPr sz="4400">
          <a:solidFill>
            <a:schemeClr val="tx2"/>
          </a:solidFill>
          <a:latin typeface="Arial" charset="0"/>
        </a:defRPr>
      </a:lvl8pPr>
      <a:lvl9pPr marL="1826337" algn="ctr" rtl="0" eaLnBrk="1" fontAlgn="base" hangingPunct="1">
        <a:spcBef>
          <a:spcPct val="0"/>
        </a:spcBef>
        <a:spcAft>
          <a:spcPct val="0"/>
        </a:spcAft>
        <a:defRPr sz="4400">
          <a:solidFill>
            <a:schemeClr val="tx2"/>
          </a:solidFill>
          <a:latin typeface="Arial" charset="0"/>
        </a:defRPr>
      </a:lvl9pPr>
    </p:titleStyle>
    <p:bodyStyle>
      <a:lvl1pPr marL="342438" indent="-342438" algn="l" rtl="0" eaLnBrk="1" fontAlgn="base" hangingPunct="1">
        <a:spcBef>
          <a:spcPct val="20000"/>
        </a:spcBef>
        <a:spcAft>
          <a:spcPct val="0"/>
        </a:spcAft>
        <a:buChar char="•"/>
        <a:defRPr sz="3200">
          <a:solidFill>
            <a:schemeClr val="tx1"/>
          </a:solidFill>
          <a:latin typeface="+mn-lt"/>
          <a:ea typeface="+mn-ea"/>
          <a:cs typeface="+mn-cs"/>
        </a:defRPr>
      </a:lvl1pPr>
      <a:lvl2pPr marL="741949" indent="-285365" algn="l" rtl="0" eaLnBrk="1" fontAlgn="base" hangingPunct="1">
        <a:spcBef>
          <a:spcPct val="20000"/>
        </a:spcBef>
        <a:spcAft>
          <a:spcPct val="0"/>
        </a:spcAft>
        <a:buChar char="–"/>
        <a:defRPr sz="2800">
          <a:solidFill>
            <a:schemeClr val="tx1"/>
          </a:solidFill>
          <a:latin typeface="+mn-lt"/>
        </a:defRPr>
      </a:lvl2pPr>
      <a:lvl3pPr marL="1141463" indent="-228293" algn="l" rtl="0" eaLnBrk="1" fontAlgn="base" hangingPunct="1">
        <a:spcBef>
          <a:spcPct val="20000"/>
        </a:spcBef>
        <a:spcAft>
          <a:spcPct val="0"/>
        </a:spcAft>
        <a:buChar char="•"/>
        <a:defRPr sz="2400">
          <a:solidFill>
            <a:schemeClr val="tx1"/>
          </a:solidFill>
          <a:latin typeface="+mn-lt"/>
        </a:defRPr>
      </a:lvl3pPr>
      <a:lvl4pPr marL="1598044" indent="-228293" algn="l" rtl="0" eaLnBrk="1" fontAlgn="base" hangingPunct="1">
        <a:spcBef>
          <a:spcPct val="20000"/>
        </a:spcBef>
        <a:spcAft>
          <a:spcPct val="0"/>
        </a:spcAft>
        <a:buChar char="–"/>
        <a:defRPr sz="2000">
          <a:solidFill>
            <a:schemeClr val="tx1"/>
          </a:solidFill>
          <a:latin typeface="+mn-lt"/>
        </a:defRPr>
      </a:lvl4pPr>
      <a:lvl5pPr marL="2054630" indent="-228293" algn="l" rtl="0" eaLnBrk="1" fontAlgn="base" hangingPunct="1">
        <a:spcBef>
          <a:spcPct val="20000"/>
        </a:spcBef>
        <a:spcAft>
          <a:spcPct val="0"/>
        </a:spcAft>
        <a:buChar char="»"/>
        <a:defRPr sz="2000">
          <a:solidFill>
            <a:schemeClr val="tx1"/>
          </a:solidFill>
          <a:latin typeface="+mn-lt"/>
        </a:defRPr>
      </a:lvl5pPr>
      <a:lvl6pPr marL="2511214" indent="-228293" algn="l" rtl="0" eaLnBrk="1" fontAlgn="base" hangingPunct="1">
        <a:spcBef>
          <a:spcPct val="20000"/>
        </a:spcBef>
        <a:spcAft>
          <a:spcPct val="0"/>
        </a:spcAft>
        <a:buChar char="»"/>
        <a:defRPr sz="2000">
          <a:solidFill>
            <a:schemeClr val="tx1"/>
          </a:solidFill>
          <a:latin typeface="+mn-lt"/>
        </a:defRPr>
      </a:lvl6pPr>
      <a:lvl7pPr marL="2967798" indent="-228293" algn="l" rtl="0" eaLnBrk="1" fontAlgn="base" hangingPunct="1">
        <a:spcBef>
          <a:spcPct val="20000"/>
        </a:spcBef>
        <a:spcAft>
          <a:spcPct val="0"/>
        </a:spcAft>
        <a:buChar char="»"/>
        <a:defRPr sz="2000">
          <a:solidFill>
            <a:schemeClr val="tx1"/>
          </a:solidFill>
          <a:latin typeface="+mn-lt"/>
        </a:defRPr>
      </a:lvl7pPr>
      <a:lvl8pPr marL="3424383" indent="-228293" algn="l" rtl="0" eaLnBrk="1" fontAlgn="base" hangingPunct="1">
        <a:spcBef>
          <a:spcPct val="20000"/>
        </a:spcBef>
        <a:spcAft>
          <a:spcPct val="0"/>
        </a:spcAft>
        <a:buChar char="»"/>
        <a:defRPr sz="2000">
          <a:solidFill>
            <a:schemeClr val="tx1"/>
          </a:solidFill>
          <a:latin typeface="+mn-lt"/>
        </a:defRPr>
      </a:lvl8pPr>
      <a:lvl9pPr marL="3880966" indent="-228293"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311" tIns="45658" rIns="91311" bIns="45658" numCol="1" anchor="ctr" anchorCtr="0" compatLnSpc="1">
            <a:prstTxWarp prst="textNoShape">
              <a:avLst/>
            </a:prstTxWarp>
          </a:bodyPr>
          <a:lstStyle/>
          <a:p>
            <a:pPr lvl="0"/>
            <a:r>
              <a:rPr lang="ru-RU" smtClean="0"/>
              <a:t>Образец заголовка</a:t>
            </a:r>
          </a:p>
        </p:txBody>
      </p:sp>
      <p:sp>
        <p:nvSpPr>
          <p:cNvPr id="90115" name="Rectangle 3"/>
          <p:cNvSpPr>
            <a:spLocks noGrp="1" noChangeArrowheads="1"/>
          </p:cNvSpPr>
          <p:nvPr>
            <p:ph type="body" idx="1"/>
          </p:nvPr>
        </p:nvSpPr>
        <p:spPr bwMode="auto">
          <a:xfrm>
            <a:off x="457200" y="1200153"/>
            <a:ext cx="8229600" cy="3394472"/>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011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defRPr sz="1400"/>
            </a:lvl1pPr>
          </a:lstStyle>
          <a:p>
            <a:pPr defTabSz="913169"/>
            <a:fld id="{5B106E36-FD25-4E2D-B0AA-010F637433A0}" type="datetimeFigureOut">
              <a:rPr lang="ru-RU" smtClean="0">
                <a:solidFill>
                  <a:srgbClr val="000000"/>
                </a:solidFill>
              </a:rPr>
              <a:pPr defTabSz="913169"/>
              <a:t>06.12.2021</a:t>
            </a:fld>
            <a:endParaRPr lang="ru-RU">
              <a:solidFill>
                <a:srgbClr val="000000"/>
              </a:solidFill>
            </a:endParaRPr>
          </a:p>
        </p:txBody>
      </p:sp>
      <p:sp>
        <p:nvSpPr>
          <p:cNvPr id="9011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ctr">
              <a:defRPr sz="1400"/>
            </a:lvl1pPr>
          </a:lstStyle>
          <a:p>
            <a:pPr defTabSz="913169"/>
            <a:endParaRPr lang="ru-RU">
              <a:solidFill>
                <a:srgbClr val="000000"/>
              </a:solidFill>
            </a:endParaRPr>
          </a:p>
        </p:txBody>
      </p:sp>
      <p:sp>
        <p:nvSpPr>
          <p:cNvPr id="9011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r">
              <a:defRPr sz="1400"/>
            </a:lvl1pPr>
          </a:lstStyle>
          <a:p>
            <a:pPr defTabSz="913169"/>
            <a:fld id="{725C68B6-61C2-468F-89AB-4B9F7531AA68}" type="slidenum">
              <a:rPr lang="ru-RU" smtClean="0">
                <a:solidFill>
                  <a:srgbClr val="000000"/>
                </a:solidFill>
              </a:rPr>
              <a:pPr defTabSz="913169"/>
              <a:t>‹#›</a:t>
            </a:fld>
            <a:endParaRPr lang="ru-RU">
              <a:solidFill>
                <a:srgbClr val="000000"/>
              </a:solidFill>
            </a:endParaRPr>
          </a:p>
        </p:txBody>
      </p:sp>
    </p:spTree>
    <p:extLst>
      <p:ext uri="{BB962C8B-B14F-4D97-AF65-F5344CB8AC3E}">
        <p14:creationId xmlns:p14="http://schemas.microsoft.com/office/powerpoint/2010/main" val="16913222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583" algn="ctr" rtl="0" eaLnBrk="1" fontAlgn="base" hangingPunct="1">
        <a:spcBef>
          <a:spcPct val="0"/>
        </a:spcBef>
        <a:spcAft>
          <a:spcPct val="0"/>
        </a:spcAft>
        <a:defRPr sz="4400">
          <a:solidFill>
            <a:schemeClr val="tx2"/>
          </a:solidFill>
          <a:latin typeface="Arial" charset="0"/>
        </a:defRPr>
      </a:lvl6pPr>
      <a:lvl7pPr marL="913169" algn="ctr" rtl="0" eaLnBrk="1" fontAlgn="base" hangingPunct="1">
        <a:spcBef>
          <a:spcPct val="0"/>
        </a:spcBef>
        <a:spcAft>
          <a:spcPct val="0"/>
        </a:spcAft>
        <a:defRPr sz="4400">
          <a:solidFill>
            <a:schemeClr val="tx2"/>
          </a:solidFill>
          <a:latin typeface="Arial" charset="0"/>
        </a:defRPr>
      </a:lvl7pPr>
      <a:lvl8pPr marL="1369754" algn="ctr" rtl="0" eaLnBrk="1" fontAlgn="base" hangingPunct="1">
        <a:spcBef>
          <a:spcPct val="0"/>
        </a:spcBef>
        <a:spcAft>
          <a:spcPct val="0"/>
        </a:spcAft>
        <a:defRPr sz="4400">
          <a:solidFill>
            <a:schemeClr val="tx2"/>
          </a:solidFill>
          <a:latin typeface="Arial" charset="0"/>
        </a:defRPr>
      </a:lvl8pPr>
      <a:lvl9pPr marL="1826337" algn="ctr" rtl="0" eaLnBrk="1" fontAlgn="base" hangingPunct="1">
        <a:spcBef>
          <a:spcPct val="0"/>
        </a:spcBef>
        <a:spcAft>
          <a:spcPct val="0"/>
        </a:spcAft>
        <a:defRPr sz="4400">
          <a:solidFill>
            <a:schemeClr val="tx2"/>
          </a:solidFill>
          <a:latin typeface="Arial" charset="0"/>
        </a:defRPr>
      </a:lvl9pPr>
    </p:titleStyle>
    <p:bodyStyle>
      <a:lvl1pPr marL="342438" indent="-342438" algn="l" rtl="0" eaLnBrk="1" fontAlgn="base" hangingPunct="1">
        <a:spcBef>
          <a:spcPct val="20000"/>
        </a:spcBef>
        <a:spcAft>
          <a:spcPct val="0"/>
        </a:spcAft>
        <a:buChar char="•"/>
        <a:defRPr sz="3200">
          <a:solidFill>
            <a:schemeClr val="tx1"/>
          </a:solidFill>
          <a:latin typeface="+mn-lt"/>
          <a:ea typeface="+mn-ea"/>
          <a:cs typeface="+mn-cs"/>
        </a:defRPr>
      </a:lvl1pPr>
      <a:lvl2pPr marL="741949" indent="-285365" algn="l" rtl="0" eaLnBrk="1" fontAlgn="base" hangingPunct="1">
        <a:spcBef>
          <a:spcPct val="20000"/>
        </a:spcBef>
        <a:spcAft>
          <a:spcPct val="0"/>
        </a:spcAft>
        <a:buChar char="–"/>
        <a:defRPr sz="2800">
          <a:solidFill>
            <a:schemeClr val="tx1"/>
          </a:solidFill>
          <a:latin typeface="+mn-lt"/>
        </a:defRPr>
      </a:lvl2pPr>
      <a:lvl3pPr marL="1141463" indent="-228293" algn="l" rtl="0" eaLnBrk="1" fontAlgn="base" hangingPunct="1">
        <a:spcBef>
          <a:spcPct val="20000"/>
        </a:spcBef>
        <a:spcAft>
          <a:spcPct val="0"/>
        </a:spcAft>
        <a:buChar char="•"/>
        <a:defRPr sz="2400">
          <a:solidFill>
            <a:schemeClr val="tx1"/>
          </a:solidFill>
          <a:latin typeface="+mn-lt"/>
        </a:defRPr>
      </a:lvl3pPr>
      <a:lvl4pPr marL="1598044" indent="-228293" algn="l" rtl="0" eaLnBrk="1" fontAlgn="base" hangingPunct="1">
        <a:spcBef>
          <a:spcPct val="20000"/>
        </a:spcBef>
        <a:spcAft>
          <a:spcPct val="0"/>
        </a:spcAft>
        <a:buChar char="–"/>
        <a:defRPr sz="2000">
          <a:solidFill>
            <a:schemeClr val="tx1"/>
          </a:solidFill>
          <a:latin typeface="+mn-lt"/>
        </a:defRPr>
      </a:lvl4pPr>
      <a:lvl5pPr marL="2054630" indent="-228293" algn="l" rtl="0" eaLnBrk="1" fontAlgn="base" hangingPunct="1">
        <a:spcBef>
          <a:spcPct val="20000"/>
        </a:spcBef>
        <a:spcAft>
          <a:spcPct val="0"/>
        </a:spcAft>
        <a:buChar char="»"/>
        <a:defRPr sz="2000">
          <a:solidFill>
            <a:schemeClr val="tx1"/>
          </a:solidFill>
          <a:latin typeface="+mn-lt"/>
        </a:defRPr>
      </a:lvl5pPr>
      <a:lvl6pPr marL="2511214" indent="-228293" algn="l" rtl="0" eaLnBrk="1" fontAlgn="base" hangingPunct="1">
        <a:spcBef>
          <a:spcPct val="20000"/>
        </a:spcBef>
        <a:spcAft>
          <a:spcPct val="0"/>
        </a:spcAft>
        <a:buChar char="»"/>
        <a:defRPr sz="2000">
          <a:solidFill>
            <a:schemeClr val="tx1"/>
          </a:solidFill>
          <a:latin typeface="+mn-lt"/>
        </a:defRPr>
      </a:lvl6pPr>
      <a:lvl7pPr marL="2967798" indent="-228293" algn="l" rtl="0" eaLnBrk="1" fontAlgn="base" hangingPunct="1">
        <a:spcBef>
          <a:spcPct val="20000"/>
        </a:spcBef>
        <a:spcAft>
          <a:spcPct val="0"/>
        </a:spcAft>
        <a:buChar char="»"/>
        <a:defRPr sz="2000">
          <a:solidFill>
            <a:schemeClr val="tx1"/>
          </a:solidFill>
          <a:latin typeface="+mn-lt"/>
        </a:defRPr>
      </a:lvl7pPr>
      <a:lvl8pPr marL="3424383" indent="-228293" algn="l" rtl="0" eaLnBrk="1" fontAlgn="base" hangingPunct="1">
        <a:spcBef>
          <a:spcPct val="20000"/>
        </a:spcBef>
        <a:spcAft>
          <a:spcPct val="0"/>
        </a:spcAft>
        <a:buChar char="»"/>
        <a:defRPr sz="2000">
          <a:solidFill>
            <a:schemeClr val="tx1"/>
          </a:solidFill>
          <a:latin typeface="+mn-lt"/>
        </a:defRPr>
      </a:lvl8pPr>
      <a:lvl9pPr marL="3880966" indent="-228293"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a:effectLst/>
        </p:spPr>
        <p:txBody>
          <a:bodyPr vert="horz" wrap="square" lIns="91311" tIns="45658" rIns="91311" bIns="45658" numCol="1" anchor="ctr" anchorCtr="0" compatLnSpc="1">
            <a:prstTxWarp prst="textNoShape">
              <a:avLst/>
            </a:prstTxWarp>
          </a:bodyPr>
          <a:lstStyle/>
          <a:p>
            <a:pPr lvl="0"/>
            <a:r>
              <a:rPr lang="ru-RU" smtClean="0"/>
              <a:t>Образец заголовка</a:t>
            </a:r>
          </a:p>
        </p:txBody>
      </p:sp>
      <p:sp>
        <p:nvSpPr>
          <p:cNvPr id="90115" name="Rectangle 3"/>
          <p:cNvSpPr>
            <a:spLocks noGrp="1" noChangeArrowheads="1"/>
          </p:cNvSpPr>
          <p:nvPr>
            <p:ph type="body" idx="1"/>
          </p:nvPr>
        </p:nvSpPr>
        <p:spPr bwMode="auto">
          <a:xfrm>
            <a:off x="457200" y="1200153"/>
            <a:ext cx="8229600" cy="3394472"/>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011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defRPr sz="1400"/>
            </a:lvl1pPr>
          </a:lstStyle>
          <a:p>
            <a:pPr defTabSz="913169"/>
            <a:fld id="{5B106E36-FD25-4E2D-B0AA-010F637433A0}" type="datetimeFigureOut">
              <a:rPr lang="ru-RU" smtClean="0">
                <a:solidFill>
                  <a:srgbClr val="000000"/>
                </a:solidFill>
              </a:rPr>
              <a:pPr defTabSz="913169"/>
              <a:t>06.12.2021</a:t>
            </a:fld>
            <a:endParaRPr lang="ru-RU">
              <a:solidFill>
                <a:srgbClr val="000000"/>
              </a:solidFill>
            </a:endParaRPr>
          </a:p>
        </p:txBody>
      </p:sp>
      <p:sp>
        <p:nvSpPr>
          <p:cNvPr id="9011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ctr">
              <a:defRPr sz="1400"/>
            </a:lvl1pPr>
          </a:lstStyle>
          <a:p>
            <a:pPr defTabSz="913169"/>
            <a:endParaRPr lang="ru-RU">
              <a:solidFill>
                <a:srgbClr val="000000"/>
              </a:solidFill>
            </a:endParaRPr>
          </a:p>
        </p:txBody>
      </p:sp>
      <p:sp>
        <p:nvSpPr>
          <p:cNvPr id="9011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r">
              <a:defRPr sz="1400"/>
            </a:lvl1pPr>
          </a:lstStyle>
          <a:p>
            <a:pPr defTabSz="913169"/>
            <a:fld id="{725C68B6-61C2-468F-89AB-4B9F7531AA68}" type="slidenum">
              <a:rPr lang="ru-RU" smtClean="0">
                <a:solidFill>
                  <a:srgbClr val="000000"/>
                </a:solidFill>
              </a:rPr>
              <a:pPr defTabSz="913169"/>
              <a:t>‹#›</a:t>
            </a:fld>
            <a:endParaRPr lang="ru-RU">
              <a:solidFill>
                <a:srgbClr val="000000"/>
              </a:solidFill>
            </a:endParaRPr>
          </a:p>
        </p:txBody>
      </p:sp>
    </p:spTree>
    <p:extLst>
      <p:ext uri="{BB962C8B-B14F-4D97-AF65-F5344CB8AC3E}">
        <p14:creationId xmlns:p14="http://schemas.microsoft.com/office/powerpoint/2010/main" val="94359961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583" algn="ctr" rtl="0" eaLnBrk="1" fontAlgn="base" hangingPunct="1">
        <a:spcBef>
          <a:spcPct val="0"/>
        </a:spcBef>
        <a:spcAft>
          <a:spcPct val="0"/>
        </a:spcAft>
        <a:defRPr sz="4400">
          <a:solidFill>
            <a:schemeClr val="tx2"/>
          </a:solidFill>
          <a:latin typeface="Arial" charset="0"/>
        </a:defRPr>
      </a:lvl6pPr>
      <a:lvl7pPr marL="913169" algn="ctr" rtl="0" eaLnBrk="1" fontAlgn="base" hangingPunct="1">
        <a:spcBef>
          <a:spcPct val="0"/>
        </a:spcBef>
        <a:spcAft>
          <a:spcPct val="0"/>
        </a:spcAft>
        <a:defRPr sz="4400">
          <a:solidFill>
            <a:schemeClr val="tx2"/>
          </a:solidFill>
          <a:latin typeface="Arial" charset="0"/>
        </a:defRPr>
      </a:lvl7pPr>
      <a:lvl8pPr marL="1369754" algn="ctr" rtl="0" eaLnBrk="1" fontAlgn="base" hangingPunct="1">
        <a:spcBef>
          <a:spcPct val="0"/>
        </a:spcBef>
        <a:spcAft>
          <a:spcPct val="0"/>
        </a:spcAft>
        <a:defRPr sz="4400">
          <a:solidFill>
            <a:schemeClr val="tx2"/>
          </a:solidFill>
          <a:latin typeface="Arial" charset="0"/>
        </a:defRPr>
      </a:lvl8pPr>
      <a:lvl9pPr marL="1826337" algn="ctr" rtl="0" eaLnBrk="1" fontAlgn="base" hangingPunct="1">
        <a:spcBef>
          <a:spcPct val="0"/>
        </a:spcBef>
        <a:spcAft>
          <a:spcPct val="0"/>
        </a:spcAft>
        <a:defRPr sz="4400">
          <a:solidFill>
            <a:schemeClr val="tx2"/>
          </a:solidFill>
          <a:latin typeface="Arial" charset="0"/>
        </a:defRPr>
      </a:lvl9pPr>
    </p:titleStyle>
    <p:bodyStyle>
      <a:lvl1pPr marL="342438" indent="-342438" algn="l" rtl="0" eaLnBrk="1" fontAlgn="base" hangingPunct="1">
        <a:spcBef>
          <a:spcPct val="20000"/>
        </a:spcBef>
        <a:spcAft>
          <a:spcPct val="0"/>
        </a:spcAft>
        <a:buChar char="•"/>
        <a:defRPr sz="3200">
          <a:solidFill>
            <a:schemeClr val="tx1"/>
          </a:solidFill>
          <a:latin typeface="+mn-lt"/>
          <a:ea typeface="+mn-ea"/>
          <a:cs typeface="+mn-cs"/>
        </a:defRPr>
      </a:lvl1pPr>
      <a:lvl2pPr marL="741949" indent="-285365" algn="l" rtl="0" eaLnBrk="1" fontAlgn="base" hangingPunct="1">
        <a:spcBef>
          <a:spcPct val="20000"/>
        </a:spcBef>
        <a:spcAft>
          <a:spcPct val="0"/>
        </a:spcAft>
        <a:buChar char="–"/>
        <a:defRPr sz="2800">
          <a:solidFill>
            <a:schemeClr val="tx1"/>
          </a:solidFill>
          <a:latin typeface="+mn-lt"/>
        </a:defRPr>
      </a:lvl2pPr>
      <a:lvl3pPr marL="1141463" indent="-228293" algn="l" rtl="0" eaLnBrk="1" fontAlgn="base" hangingPunct="1">
        <a:spcBef>
          <a:spcPct val="20000"/>
        </a:spcBef>
        <a:spcAft>
          <a:spcPct val="0"/>
        </a:spcAft>
        <a:buChar char="•"/>
        <a:defRPr sz="2400">
          <a:solidFill>
            <a:schemeClr val="tx1"/>
          </a:solidFill>
          <a:latin typeface="+mn-lt"/>
        </a:defRPr>
      </a:lvl3pPr>
      <a:lvl4pPr marL="1598044" indent="-228293" algn="l" rtl="0" eaLnBrk="1" fontAlgn="base" hangingPunct="1">
        <a:spcBef>
          <a:spcPct val="20000"/>
        </a:spcBef>
        <a:spcAft>
          <a:spcPct val="0"/>
        </a:spcAft>
        <a:buChar char="–"/>
        <a:defRPr sz="2000">
          <a:solidFill>
            <a:schemeClr val="tx1"/>
          </a:solidFill>
          <a:latin typeface="+mn-lt"/>
        </a:defRPr>
      </a:lvl4pPr>
      <a:lvl5pPr marL="2054630" indent="-228293" algn="l" rtl="0" eaLnBrk="1" fontAlgn="base" hangingPunct="1">
        <a:spcBef>
          <a:spcPct val="20000"/>
        </a:spcBef>
        <a:spcAft>
          <a:spcPct val="0"/>
        </a:spcAft>
        <a:buChar char="»"/>
        <a:defRPr sz="2000">
          <a:solidFill>
            <a:schemeClr val="tx1"/>
          </a:solidFill>
          <a:latin typeface="+mn-lt"/>
        </a:defRPr>
      </a:lvl5pPr>
      <a:lvl6pPr marL="2511214" indent="-228293" algn="l" rtl="0" eaLnBrk="1" fontAlgn="base" hangingPunct="1">
        <a:spcBef>
          <a:spcPct val="20000"/>
        </a:spcBef>
        <a:spcAft>
          <a:spcPct val="0"/>
        </a:spcAft>
        <a:buChar char="»"/>
        <a:defRPr sz="2000">
          <a:solidFill>
            <a:schemeClr val="tx1"/>
          </a:solidFill>
          <a:latin typeface="+mn-lt"/>
        </a:defRPr>
      </a:lvl6pPr>
      <a:lvl7pPr marL="2967798" indent="-228293" algn="l" rtl="0" eaLnBrk="1" fontAlgn="base" hangingPunct="1">
        <a:spcBef>
          <a:spcPct val="20000"/>
        </a:spcBef>
        <a:spcAft>
          <a:spcPct val="0"/>
        </a:spcAft>
        <a:buChar char="»"/>
        <a:defRPr sz="2000">
          <a:solidFill>
            <a:schemeClr val="tx1"/>
          </a:solidFill>
          <a:latin typeface="+mn-lt"/>
        </a:defRPr>
      </a:lvl7pPr>
      <a:lvl8pPr marL="3424383" indent="-228293" algn="l" rtl="0" eaLnBrk="1" fontAlgn="base" hangingPunct="1">
        <a:spcBef>
          <a:spcPct val="20000"/>
        </a:spcBef>
        <a:spcAft>
          <a:spcPct val="0"/>
        </a:spcAft>
        <a:buChar char="»"/>
        <a:defRPr sz="2000">
          <a:solidFill>
            <a:schemeClr val="tx1"/>
          </a:solidFill>
          <a:latin typeface="+mn-lt"/>
        </a:defRPr>
      </a:lvl8pPr>
      <a:lvl9pPr marL="3880966" indent="-228293"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20" y="2118100"/>
            <a:ext cx="9143999" cy="707886"/>
          </a:xfrm>
          <a:prstGeom prst="rect">
            <a:avLst/>
          </a:prstGeom>
        </p:spPr>
        <p:txBody>
          <a:bodyPr wrap="square">
            <a:spAutoFit/>
          </a:bodyPr>
          <a:lstStyle/>
          <a:p>
            <a:pPr algn="ctr" fontAlgn="base">
              <a:spcBef>
                <a:spcPct val="20000"/>
              </a:spcBef>
              <a:spcAft>
                <a:spcPct val="0"/>
              </a:spcAft>
            </a:pPr>
            <a:endParaRPr lang="ru-RU" sz="4000" b="1" kern="0" dirty="0">
              <a:solidFill>
                <a:srgbClr val="00347A"/>
              </a:solidFill>
              <a:latin typeface="Georgia" pitchFamily="18" charset="0"/>
            </a:endParaRPr>
          </a:p>
        </p:txBody>
      </p:sp>
      <p:sp>
        <p:nvSpPr>
          <p:cNvPr id="3" name="Заголовок 2"/>
          <p:cNvSpPr>
            <a:spLocks noGrp="1"/>
          </p:cNvSpPr>
          <p:nvPr>
            <p:ph type="ctrTitle"/>
          </p:nvPr>
        </p:nvSpPr>
        <p:spPr>
          <a:xfrm>
            <a:off x="685800" y="757150"/>
            <a:ext cx="7772400" cy="648070"/>
          </a:xfrm>
        </p:spPr>
        <p:txBody>
          <a:bodyPr/>
          <a:lstStyle/>
          <a:p>
            <a:r>
              <a:rPr lang="ru-RU" sz="1800" dirty="0" smtClean="0">
                <a:latin typeface="+mn-lt"/>
              </a:rPr>
              <a:t/>
            </a:r>
            <a:br>
              <a:rPr lang="ru-RU" sz="1800" dirty="0" smtClean="0">
                <a:latin typeface="+mn-lt"/>
              </a:rPr>
            </a:br>
            <a:r>
              <a:rPr lang="ru-RU" sz="2200" b="1" dirty="0" smtClean="0">
                <a:solidFill>
                  <a:srgbClr val="002060"/>
                </a:solidFill>
                <a:latin typeface="+mn-lt"/>
              </a:rPr>
              <a:t/>
            </a:r>
            <a:br>
              <a:rPr lang="ru-RU" sz="2200" b="1" dirty="0" smtClean="0">
                <a:solidFill>
                  <a:srgbClr val="002060"/>
                </a:solidFill>
                <a:latin typeface="+mn-lt"/>
              </a:rPr>
            </a:br>
            <a:endParaRPr lang="ru-RU" sz="2200" b="1" dirty="0">
              <a:solidFill>
                <a:srgbClr val="002060"/>
              </a:solidFill>
              <a:latin typeface="+mn-lt"/>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77965"/>
            <a:ext cx="1280554" cy="975659"/>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2" name="Picture 4" descr="Возможно, это изображение в мультипликационном стиле (текст «правительство защищает бизнес от COVID-19 льготный кредит кредит под 3% фот 3.0 добавлены новые отрасли листайте карусел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9502"/>
            <a:ext cx="4104455" cy="4104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Возможно, это изображение (текст «период погащения для кредитов фот3.0 3.0 первого этапа (c9 марта по 1 июля 2021 года) увеличили с 6 до 12 месяцев. ежемесячные платежи понимстанутменьше по ним станут меньш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279" y="339502"/>
            <a:ext cx="4310211" cy="431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8097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20" y="2118100"/>
            <a:ext cx="9143999" cy="707886"/>
          </a:xfrm>
          <a:prstGeom prst="rect">
            <a:avLst/>
          </a:prstGeom>
        </p:spPr>
        <p:txBody>
          <a:bodyPr wrap="square">
            <a:spAutoFit/>
          </a:bodyPr>
          <a:lstStyle/>
          <a:p>
            <a:pPr algn="ctr" fontAlgn="base">
              <a:spcBef>
                <a:spcPct val="20000"/>
              </a:spcBef>
              <a:spcAft>
                <a:spcPct val="0"/>
              </a:spcAft>
            </a:pPr>
            <a:endParaRPr lang="ru-RU" sz="4000" b="1" kern="0" dirty="0">
              <a:solidFill>
                <a:srgbClr val="00347A"/>
              </a:solidFill>
              <a:latin typeface="Georgia" pitchFamily="18" charset="0"/>
            </a:endParaRPr>
          </a:p>
        </p:txBody>
      </p:sp>
      <p:sp>
        <p:nvSpPr>
          <p:cNvPr id="3" name="Заголовок 2"/>
          <p:cNvSpPr>
            <a:spLocks noGrp="1"/>
          </p:cNvSpPr>
          <p:nvPr>
            <p:ph type="ctrTitle"/>
          </p:nvPr>
        </p:nvSpPr>
        <p:spPr>
          <a:xfrm>
            <a:off x="685800" y="757150"/>
            <a:ext cx="7772400" cy="648070"/>
          </a:xfrm>
        </p:spPr>
        <p:txBody>
          <a:bodyPr/>
          <a:lstStyle/>
          <a:p>
            <a:r>
              <a:rPr lang="ru-RU" sz="1800" dirty="0" smtClean="0">
                <a:latin typeface="+mn-lt"/>
              </a:rPr>
              <a:t/>
            </a:r>
            <a:br>
              <a:rPr lang="ru-RU" sz="1800" dirty="0" smtClean="0">
                <a:latin typeface="+mn-lt"/>
              </a:rPr>
            </a:br>
            <a:r>
              <a:rPr lang="ru-RU" sz="2200" b="1" dirty="0" smtClean="0">
                <a:solidFill>
                  <a:srgbClr val="002060"/>
                </a:solidFill>
                <a:latin typeface="+mn-lt"/>
              </a:rPr>
              <a:t/>
            </a:r>
            <a:br>
              <a:rPr lang="ru-RU" sz="2200" b="1" dirty="0" smtClean="0">
                <a:solidFill>
                  <a:srgbClr val="002060"/>
                </a:solidFill>
                <a:latin typeface="+mn-lt"/>
              </a:rPr>
            </a:br>
            <a:endParaRPr lang="ru-RU" sz="2200" b="1" dirty="0">
              <a:solidFill>
                <a:srgbClr val="002060"/>
              </a:solidFill>
              <a:latin typeface="+mn-lt"/>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77965"/>
            <a:ext cx="1280554" cy="975659"/>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8" name="Picture 6" descr="Возможно, это изображение (текст «льготный кредит - фот 3.0 заключить договор можно c 1ноября по 30 декабря 2021 года какие условия? ставка 3% срок 18 месяцев: период без платежей первые 6 месяцев период погашения- последующие 12 месяцев (равными долями с учётом процент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79133"/>
            <a:ext cx="4352039" cy="43520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Возможно, это изображение (текст «льготный кредит - фот 3.0 условие: сохранить 90% работников от их количества, зафиксированного в кредитном соглашении. важно проверьте численность работников в договоре. банк берёт данные только с платформы фнс на основе ежеквартальной отчётности по форме PCB 2. бумажная отчетность по чйсленности работников в банки не предоставляетс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378" y="396559"/>
            <a:ext cx="4334612" cy="433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2116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20" y="2118100"/>
            <a:ext cx="9143999" cy="707886"/>
          </a:xfrm>
          <a:prstGeom prst="rect">
            <a:avLst/>
          </a:prstGeom>
        </p:spPr>
        <p:txBody>
          <a:bodyPr wrap="square">
            <a:spAutoFit/>
          </a:bodyPr>
          <a:lstStyle/>
          <a:p>
            <a:pPr algn="ctr" fontAlgn="base">
              <a:spcBef>
                <a:spcPct val="20000"/>
              </a:spcBef>
              <a:spcAft>
                <a:spcPct val="0"/>
              </a:spcAft>
            </a:pPr>
            <a:endParaRPr lang="ru-RU" sz="4000" b="1" kern="0" dirty="0">
              <a:solidFill>
                <a:srgbClr val="00347A"/>
              </a:solidFill>
              <a:latin typeface="Georgia" pitchFamily="18" charset="0"/>
            </a:endParaRPr>
          </a:p>
        </p:txBody>
      </p:sp>
      <p:sp>
        <p:nvSpPr>
          <p:cNvPr id="3" name="Заголовок 2"/>
          <p:cNvSpPr>
            <a:spLocks noGrp="1"/>
          </p:cNvSpPr>
          <p:nvPr>
            <p:ph type="ctrTitle"/>
          </p:nvPr>
        </p:nvSpPr>
        <p:spPr>
          <a:xfrm>
            <a:off x="685800" y="757150"/>
            <a:ext cx="7772400" cy="648070"/>
          </a:xfrm>
        </p:spPr>
        <p:txBody>
          <a:bodyPr/>
          <a:lstStyle/>
          <a:p>
            <a:r>
              <a:rPr lang="ru-RU" sz="1800" dirty="0" smtClean="0">
                <a:latin typeface="+mn-lt"/>
              </a:rPr>
              <a:t/>
            </a:r>
            <a:br>
              <a:rPr lang="ru-RU" sz="1800" dirty="0" smtClean="0">
                <a:latin typeface="+mn-lt"/>
              </a:rPr>
            </a:br>
            <a:r>
              <a:rPr lang="ru-RU" sz="2200" b="1" dirty="0" smtClean="0">
                <a:solidFill>
                  <a:srgbClr val="002060"/>
                </a:solidFill>
                <a:latin typeface="+mn-lt"/>
              </a:rPr>
              <a:t/>
            </a:r>
            <a:br>
              <a:rPr lang="ru-RU" sz="2200" b="1" dirty="0" smtClean="0">
                <a:solidFill>
                  <a:srgbClr val="002060"/>
                </a:solidFill>
                <a:latin typeface="+mn-lt"/>
              </a:rPr>
            </a:br>
            <a:endParaRPr lang="ru-RU" sz="2200" b="1" dirty="0">
              <a:solidFill>
                <a:srgbClr val="002060"/>
              </a:solidFill>
              <a:latin typeface="+mn-lt"/>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77965"/>
            <a:ext cx="1280554" cy="975659"/>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102" name="Picture 6" descr="Возможно, это изображение (текст «фот 3.0 льготный кредит кто может получить? участник фот или фот 3.0 (по перечню отраслей из фот 3.0 + новые отрасли) COHKO -участник фот 2.0 или фот 3.0 из реестров минэкономразвития россии начинающие предприятия, созданные c июля 2020 года по 1 июля 2021 года по перечню отраслей из фот 3.0 + новые отрасли) где получить? более 30 банков -полный список на сайте covid.economy.gov.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0431"/>
            <a:ext cx="4883223" cy="488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444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20" y="2118100"/>
            <a:ext cx="9143999" cy="707886"/>
          </a:xfrm>
          <a:prstGeom prst="rect">
            <a:avLst/>
          </a:prstGeom>
        </p:spPr>
        <p:txBody>
          <a:bodyPr wrap="square">
            <a:spAutoFit/>
          </a:bodyPr>
          <a:lstStyle/>
          <a:p>
            <a:pPr algn="ctr" fontAlgn="base">
              <a:spcBef>
                <a:spcPct val="20000"/>
              </a:spcBef>
              <a:spcAft>
                <a:spcPct val="0"/>
              </a:spcAft>
            </a:pPr>
            <a:endParaRPr lang="ru-RU" sz="4000" b="1" kern="0" dirty="0">
              <a:solidFill>
                <a:srgbClr val="00347A"/>
              </a:solidFill>
              <a:latin typeface="Georgia" pitchFamily="18" charset="0"/>
            </a:endParaRPr>
          </a:p>
        </p:txBody>
      </p:sp>
      <p:sp>
        <p:nvSpPr>
          <p:cNvPr id="3" name="Заголовок 2"/>
          <p:cNvSpPr>
            <a:spLocks noGrp="1"/>
          </p:cNvSpPr>
          <p:nvPr>
            <p:ph type="ctrTitle"/>
          </p:nvPr>
        </p:nvSpPr>
        <p:spPr>
          <a:xfrm>
            <a:off x="685800" y="757150"/>
            <a:ext cx="7772400" cy="648070"/>
          </a:xfrm>
        </p:spPr>
        <p:txBody>
          <a:bodyPr/>
          <a:lstStyle/>
          <a:p>
            <a:r>
              <a:rPr lang="ru-RU" sz="1800" dirty="0" smtClean="0">
                <a:latin typeface="+mn-lt"/>
              </a:rPr>
              <a:t/>
            </a:r>
            <a:br>
              <a:rPr lang="ru-RU" sz="1800" dirty="0" smtClean="0">
                <a:latin typeface="+mn-lt"/>
              </a:rPr>
            </a:br>
            <a:r>
              <a:rPr lang="ru-RU" sz="2200" b="1" dirty="0" smtClean="0">
                <a:solidFill>
                  <a:srgbClr val="002060"/>
                </a:solidFill>
                <a:latin typeface="+mn-lt"/>
              </a:rPr>
              <a:t/>
            </a:r>
            <a:br>
              <a:rPr lang="ru-RU" sz="2200" b="1" dirty="0" smtClean="0">
                <a:solidFill>
                  <a:srgbClr val="002060"/>
                </a:solidFill>
                <a:latin typeface="+mn-lt"/>
              </a:rPr>
            </a:br>
            <a:endParaRPr lang="ru-RU" sz="2200" b="1" dirty="0">
              <a:solidFill>
                <a:srgbClr val="002060"/>
              </a:solidFill>
              <a:latin typeface="+mn-lt"/>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77965"/>
            <a:ext cx="1280554" cy="975659"/>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5122" name="Picture 2" descr="Возможно, это изображение (текст «отрасли по фот. 3.0 ϲΦΕΡΑ деятельности мсп творчество в области искусства и организации развлечений код оквэд 2 мсп музеи крупный бизнес 90 зоопарки 91.02 + спорт, отдых и развлечения 91.04.1 93 ремонт компьютеров предметов личного потребления хозяйственно-бытового назначения NEW 95. стирка химическая чистка текстиля и меха NEW парикмахерские и салоны красоты 96.01 NEW физкультурно-оздоровительная деятельность 96.02 96.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3485"/>
            <a:ext cx="4440907" cy="444090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848" y="310786"/>
            <a:ext cx="4453607" cy="445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4968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20" y="2118100"/>
            <a:ext cx="9143999" cy="707886"/>
          </a:xfrm>
          <a:prstGeom prst="rect">
            <a:avLst/>
          </a:prstGeom>
        </p:spPr>
        <p:txBody>
          <a:bodyPr wrap="square">
            <a:spAutoFit/>
          </a:bodyPr>
          <a:lstStyle/>
          <a:p>
            <a:pPr algn="ctr" fontAlgn="base">
              <a:spcBef>
                <a:spcPct val="20000"/>
              </a:spcBef>
              <a:spcAft>
                <a:spcPct val="0"/>
              </a:spcAft>
            </a:pPr>
            <a:endParaRPr lang="ru-RU" sz="4000" b="1" kern="0" dirty="0">
              <a:solidFill>
                <a:srgbClr val="00347A"/>
              </a:solidFill>
              <a:latin typeface="Georgia" pitchFamily="18" charset="0"/>
            </a:endParaRPr>
          </a:p>
        </p:txBody>
      </p:sp>
      <p:sp>
        <p:nvSpPr>
          <p:cNvPr id="3" name="Заголовок 2"/>
          <p:cNvSpPr>
            <a:spLocks noGrp="1"/>
          </p:cNvSpPr>
          <p:nvPr>
            <p:ph type="ctrTitle"/>
          </p:nvPr>
        </p:nvSpPr>
        <p:spPr>
          <a:xfrm>
            <a:off x="685800" y="757150"/>
            <a:ext cx="7772400" cy="648070"/>
          </a:xfrm>
        </p:spPr>
        <p:txBody>
          <a:bodyPr/>
          <a:lstStyle/>
          <a:p>
            <a:r>
              <a:rPr lang="ru-RU" sz="1800" dirty="0" smtClean="0">
                <a:latin typeface="+mn-lt"/>
              </a:rPr>
              <a:t/>
            </a:r>
            <a:br>
              <a:rPr lang="ru-RU" sz="1800" dirty="0" smtClean="0">
                <a:latin typeface="+mn-lt"/>
              </a:rPr>
            </a:br>
            <a:r>
              <a:rPr lang="ru-RU" sz="2200" b="1" dirty="0" smtClean="0">
                <a:solidFill>
                  <a:srgbClr val="002060"/>
                </a:solidFill>
                <a:latin typeface="+mn-lt"/>
              </a:rPr>
              <a:t/>
            </a:r>
            <a:br>
              <a:rPr lang="ru-RU" sz="2200" b="1" dirty="0" smtClean="0">
                <a:solidFill>
                  <a:srgbClr val="002060"/>
                </a:solidFill>
                <a:latin typeface="+mn-lt"/>
              </a:rPr>
            </a:br>
            <a:endParaRPr lang="ru-RU" sz="2200" b="1" dirty="0">
              <a:solidFill>
                <a:srgbClr val="002060"/>
              </a:solidFill>
              <a:latin typeface="+mn-lt"/>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77965"/>
            <a:ext cx="1280554" cy="975659"/>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6" name="Picture 2" descr="Возможно, это изображение (один или несколько человек и текст «правительство защищает бизнес от COVID-19 гранты на нерабочие дни листайте карусел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95486"/>
            <a:ext cx="4626788" cy="44232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0643" y="195486"/>
            <a:ext cx="4327690" cy="432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8258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20" y="2118100"/>
            <a:ext cx="9143999" cy="707886"/>
          </a:xfrm>
          <a:prstGeom prst="rect">
            <a:avLst/>
          </a:prstGeom>
        </p:spPr>
        <p:txBody>
          <a:bodyPr wrap="square">
            <a:spAutoFit/>
          </a:bodyPr>
          <a:lstStyle/>
          <a:p>
            <a:pPr algn="ctr" fontAlgn="base">
              <a:spcBef>
                <a:spcPct val="20000"/>
              </a:spcBef>
              <a:spcAft>
                <a:spcPct val="0"/>
              </a:spcAft>
            </a:pPr>
            <a:endParaRPr lang="ru-RU" sz="4000" b="1" kern="0" dirty="0">
              <a:solidFill>
                <a:srgbClr val="00347A"/>
              </a:solidFill>
              <a:latin typeface="Georgia" pitchFamily="18" charset="0"/>
            </a:endParaRPr>
          </a:p>
        </p:txBody>
      </p:sp>
      <p:sp>
        <p:nvSpPr>
          <p:cNvPr id="3" name="Заголовок 2"/>
          <p:cNvSpPr>
            <a:spLocks noGrp="1"/>
          </p:cNvSpPr>
          <p:nvPr>
            <p:ph type="ctrTitle"/>
          </p:nvPr>
        </p:nvSpPr>
        <p:spPr>
          <a:xfrm>
            <a:off x="685800" y="757150"/>
            <a:ext cx="7772400" cy="648070"/>
          </a:xfrm>
        </p:spPr>
        <p:txBody>
          <a:bodyPr/>
          <a:lstStyle/>
          <a:p>
            <a:r>
              <a:rPr lang="ru-RU" sz="1800" dirty="0" smtClean="0">
                <a:latin typeface="+mn-lt"/>
              </a:rPr>
              <a:t/>
            </a:r>
            <a:br>
              <a:rPr lang="ru-RU" sz="1800" dirty="0" smtClean="0">
                <a:latin typeface="+mn-lt"/>
              </a:rPr>
            </a:br>
            <a:r>
              <a:rPr lang="ru-RU" sz="2200" b="1" dirty="0" smtClean="0">
                <a:solidFill>
                  <a:srgbClr val="002060"/>
                </a:solidFill>
                <a:latin typeface="+mn-lt"/>
              </a:rPr>
              <a:t/>
            </a:r>
            <a:br>
              <a:rPr lang="ru-RU" sz="2200" b="1" dirty="0" smtClean="0">
                <a:solidFill>
                  <a:srgbClr val="002060"/>
                </a:solidFill>
                <a:latin typeface="+mn-lt"/>
              </a:rPr>
            </a:br>
            <a:endParaRPr lang="ru-RU" sz="2200" b="1" dirty="0">
              <a:solidFill>
                <a:srgbClr val="002060"/>
              </a:solidFill>
              <a:latin typeface="+mn-lt"/>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77965"/>
            <a:ext cx="1280554" cy="975659"/>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4" name="Picture 2" descr="Возможно, это изображение (текст «сколько? 1 MPOT 一 12 792 рубля на1 сотрудника важно: бизнес будет освобождён от налогов C грантов если предприниматель решит направить грант на зарплаты сотрудникам, ему не придётся платить ндфл и страховые взносы срок подачи заявления- с1ноября по 15 декабря 2021 год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27" y="355499"/>
            <a:ext cx="4749507" cy="43758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Возможно, это изображение (текст «как получить на сайте nalog.ru: 1. заполнить заявление в личном кабинете юрлица или ип. 2. заполнить заявление на сайте, отправить в электронном виде по TKC или распечатать и отправить по почте в налоговый орган: для юрлиц пỘ месту нахождения организации для ип по месту. жительства деньги придут в течение 8 рабочих дней список оквэд»)"/>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78727"/>
            <a:ext cx="4531191" cy="445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6925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20" y="2118100"/>
            <a:ext cx="9143999" cy="707886"/>
          </a:xfrm>
          <a:prstGeom prst="rect">
            <a:avLst/>
          </a:prstGeom>
        </p:spPr>
        <p:txBody>
          <a:bodyPr wrap="square">
            <a:spAutoFit/>
          </a:bodyPr>
          <a:lstStyle/>
          <a:p>
            <a:pPr algn="ctr" fontAlgn="base">
              <a:spcBef>
                <a:spcPct val="20000"/>
              </a:spcBef>
              <a:spcAft>
                <a:spcPct val="0"/>
              </a:spcAft>
            </a:pPr>
            <a:endParaRPr lang="ru-RU" sz="4000" b="1" kern="0" dirty="0">
              <a:solidFill>
                <a:srgbClr val="00347A"/>
              </a:solidFill>
              <a:latin typeface="Georgia" pitchFamily="18" charset="0"/>
            </a:endParaRPr>
          </a:p>
        </p:txBody>
      </p:sp>
      <p:sp>
        <p:nvSpPr>
          <p:cNvPr id="3" name="Заголовок 2"/>
          <p:cNvSpPr>
            <a:spLocks noGrp="1"/>
          </p:cNvSpPr>
          <p:nvPr>
            <p:ph type="ctrTitle"/>
          </p:nvPr>
        </p:nvSpPr>
        <p:spPr>
          <a:xfrm>
            <a:off x="685800" y="757150"/>
            <a:ext cx="7772400" cy="648070"/>
          </a:xfrm>
        </p:spPr>
        <p:txBody>
          <a:bodyPr/>
          <a:lstStyle/>
          <a:p>
            <a:r>
              <a:rPr lang="ru-RU" sz="1800" dirty="0" smtClean="0">
                <a:latin typeface="+mn-lt"/>
              </a:rPr>
              <a:t/>
            </a:r>
            <a:br>
              <a:rPr lang="ru-RU" sz="1800" dirty="0" smtClean="0">
                <a:latin typeface="+mn-lt"/>
              </a:rPr>
            </a:br>
            <a:r>
              <a:rPr lang="ru-RU" sz="2200" b="1" dirty="0" smtClean="0">
                <a:solidFill>
                  <a:srgbClr val="002060"/>
                </a:solidFill>
                <a:latin typeface="+mn-lt"/>
              </a:rPr>
              <a:t/>
            </a:r>
            <a:br>
              <a:rPr lang="ru-RU" sz="2200" b="1" dirty="0" smtClean="0">
                <a:solidFill>
                  <a:srgbClr val="002060"/>
                </a:solidFill>
                <a:latin typeface="+mn-lt"/>
              </a:rPr>
            </a:br>
            <a:endParaRPr lang="ru-RU" sz="2200" b="1" dirty="0">
              <a:solidFill>
                <a:srgbClr val="002060"/>
              </a:solidFill>
              <a:latin typeface="+mn-lt"/>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77965"/>
            <a:ext cx="1280554" cy="975659"/>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8" name="Picture 2" descr="Возможно, это изображение (текст «список отраслей по грантам сфера деятельности, наименование вида экономической деятельности деятельность автовокзалов и автостанций оквэд деятельность в области демонстрации кинофильмов деятельность по организации конференций и выставок 52.21.21 59.14 82.3 образование дополнительное детей и взрослых стоматологическая практика деятельность санаторно-курортных организаций предоставление услуг по дневному уходу за детьми деятельность музеев 85.41 86.23 86.90.4 88.91 91.02 91.04.1 деятельность зоопарков стирка и химическая чистка текстильных изделий меховых предоставление услуг парикмахерскими и салонами красоты 96.01 деятельность физкультурно-оздоровительная 96.02 96.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8" y="339502"/>
            <a:ext cx="4588254" cy="43924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Возможно, это изображение (текст «список отраслей по грантам сфера деятельности, наименование вида экономической деятельности деятельность по предоставлению мест для временного проживания оквэд деятельность по предоставлению продуктов питания напитков 55 деятельность гуристических агентств и прочих организаций, предоставляющих услуги в сфере туризма 56 деятельность творческая, деятельность искусства и организации развлечений 79 области деятельность в области спорта, отдыха 90 развлечений ремонт компьютеров, предметов личного потребления хозяйственно-бытового хозяйственно- назначения 93 деятельность прочего сухопутного пассажирского транспорта 95 деятельность автомобильного грузового транспорта и услуги по перевозкам 49.3 деятельность внутреннего водного пассажирского транспорта 49.4 5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8594" y="362710"/>
            <a:ext cx="4615406" cy="433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4656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Горы">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Горы">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2_Горы">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Горы">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Горы">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3_Горы">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14264</TotalTime>
  <Words>21</Words>
  <Application>Microsoft Office PowerPoint</Application>
  <PresentationFormat>Экран (16:9)</PresentationFormat>
  <Paragraphs>14</Paragraphs>
  <Slides>7</Slides>
  <Notes>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6</vt:i4>
      </vt:variant>
      <vt:variant>
        <vt:lpstr>Заголовки слайдов</vt:lpstr>
      </vt:variant>
      <vt:variant>
        <vt:i4>7</vt:i4>
      </vt:variant>
    </vt:vector>
  </HeadingPairs>
  <TitlesOfParts>
    <vt:vector size="16" baseType="lpstr">
      <vt:lpstr>Arial</vt:lpstr>
      <vt:lpstr>Calibri</vt:lpstr>
      <vt:lpstr>Georgia</vt:lpstr>
      <vt:lpstr>Горы</vt:lpstr>
      <vt:lpstr>1_Горы</vt:lpstr>
      <vt:lpstr>22_Горы</vt:lpstr>
      <vt:lpstr>2_Горы</vt:lpstr>
      <vt:lpstr>3_Горы</vt:lpstr>
      <vt:lpstr>23_Горы</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Фаминцева Галина Валентиновна</dc:creator>
  <cp:lastModifiedBy>Tatiana</cp:lastModifiedBy>
  <cp:revision>455</cp:revision>
  <cp:lastPrinted>2021-11-15T09:11:48Z</cp:lastPrinted>
  <dcterms:created xsi:type="dcterms:W3CDTF">2019-12-02T06:27:27Z</dcterms:created>
  <dcterms:modified xsi:type="dcterms:W3CDTF">2021-12-06T08:15:26Z</dcterms:modified>
</cp:coreProperties>
</file>