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305" r:id="rId2"/>
    <p:sldId id="355" r:id="rId3"/>
    <p:sldId id="365" r:id="rId4"/>
    <p:sldId id="265" r:id="rId5"/>
    <p:sldId id="366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110" d="100"/>
          <a:sy n="110" d="100"/>
        </p:scale>
        <p:origin x="-12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97E4-8BCA-49E5-92B8-0ED9587C3451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D1A46-1297-4180-A3BD-78E350B235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278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97E4-8BCA-49E5-92B8-0ED9587C3451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D1A46-1297-4180-A3BD-78E350B235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814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97E4-8BCA-49E5-92B8-0ED9587C3451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D1A46-1297-4180-A3BD-78E350B235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741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97E4-8BCA-49E5-92B8-0ED9587C3451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D1A46-1297-4180-A3BD-78E350B235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799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97E4-8BCA-49E5-92B8-0ED9587C3451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D1A46-1297-4180-A3BD-78E350B235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752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97E4-8BCA-49E5-92B8-0ED9587C3451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D1A46-1297-4180-A3BD-78E350B235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060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97E4-8BCA-49E5-92B8-0ED9587C3451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D1A46-1297-4180-A3BD-78E350B235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035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97E4-8BCA-49E5-92B8-0ED9587C3451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D1A46-1297-4180-A3BD-78E350B235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938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97E4-8BCA-49E5-92B8-0ED9587C3451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D1A46-1297-4180-A3BD-78E350B235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886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97E4-8BCA-49E5-92B8-0ED9587C3451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D1A46-1297-4180-A3BD-78E350B235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75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97E4-8BCA-49E5-92B8-0ED9587C3451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D1A46-1297-4180-A3BD-78E350B235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920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A97E4-8BCA-49E5-92B8-0ED9587C3451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D1A46-1297-4180-A3BD-78E350B235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765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15469" y="692696"/>
            <a:ext cx="8064896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200" b="1" dirty="0">
                <a:solidFill>
                  <a:schemeClr val="tx2"/>
                </a:solidFill>
              </a:rPr>
              <a:t>Пояснительная записка к проекту решения Новокузнецкого городского Совета народных депутатов «О внесении изменений в решение Новокузнецкого городского Совета народных</a:t>
            </a:r>
            <a:r>
              <a:rPr lang="ru-RU" sz="1200" dirty="0">
                <a:solidFill>
                  <a:schemeClr val="tx2"/>
                </a:solidFill>
              </a:rPr>
              <a:t/>
            </a:r>
            <a:br>
              <a:rPr lang="ru-RU" sz="1200" dirty="0">
                <a:solidFill>
                  <a:schemeClr val="tx2"/>
                </a:solidFill>
              </a:rPr>
            </a:br>
            <a:r>
              <a:rPr lang="ru-RU" sz="1200" b="1" dirty="0">
                <a:solidFill>
                  <a:schemeClr val="tx2"/>
                </a:solidFill>
              </a:rPr>
              <a:t>депутатов от </a:t>
            </a:r>
            <a:r>
              <a:rPr lang="ru-RU" sz="1200" b="1" dirty="0" smtClean="0">
                <a:solidFill>
                  <a:schemeClr val="tx2"/>
                </a:solidFill>
              </a:rPr>
              <a:t>16.06.2010 №9/120 </a:t>
            </a:r>
            <a:r>
              <a:rPr lang="ru-RU" sz="1200" b="1" dirty="0">
                <a:solidFill>
                  <a:schemeClr val="tx2"/>
                </a:solidFill>
              </a:rPr>
              <a:t>«Об утверждении </a:t>
            </a:r>
            <a:r>
              <a:rPr lang="ru-RU" sz="1200" b="1" dirty="0" smtClean="0">
                <a:solidFill>
                  <a:schemeClr val="tx2"/>
                </a:solidFill>
              </a:rPr>
              <a:t>генерального плана </a:t>
            </a:r>
            <a:r>
              <a:rPr lang="ru-RU" sz="1200" b="1" dirty="0">
                <a:solidFill>
                  <a:schemeClr val="tx2"/>
                </a:solidFill>
              </a:rPr>
              <a:t>города Новокузнецка»</a:t>
            </a:r>
            <a:r>
              <a:rPr lang="ru-RU" sz="2000" dirty="0">
                <a:solidFill>
                  <a:schemeClr val="tx2"/>
                </a:solidFill>
              </a:rPr>
              <a:t/>
            </a:r>
            <a:br>
              <a:rPr lang="ru-RU" sz="2000" dirty="0">
                <a:solidFill>
                  <a:schemeClr val="tx2"/>
                </a:solidFill>
              </a:rPr>
            </a:br>
            <a:endParaRPr kumimoji="0" lang="ru-RU" sz="2000" b="1" i="0" u="sng" strike="noStrike" kern="0" cap="none" spc="0" normalizeH="0" baseline="0" noProof="0" dirty="0" smtClean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>
              <a:defRPr/>
            </a:pPr>
            <a:r>
              <a:rPr kumimoji="0" lang="ru-RU" sz="1400" b="1" i="0" u="sng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Предложения о внесении изменений </a:t>
            </a:r>
          </a:p>
          <a:p>
            <a:pPr lvl="0" algn="ctr">
              <a:defRPr/>
            </a:pPr>
            <a:r>
              <a:rPr lang="ru-RU" sz="14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приложение «Генеральный план города Новокузнецка», утвержденное решением Новокузнецкого городского Совета народных депутатов от 16.06.2010 №9/120 «Об утверждении генерального плана города Новокузнецка» (далее - генеральный план), в части изменения функционального зонирования города Новокузнецка, </a:t>
            </a:r>
            <a:r>
              <a:rPr lang="ru-RU" sz="14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14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именно в </a:t>
            </a:r>
            <a:r>
              <a:rPr lang="ru-RU" sz="14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Приложение </a:t>
            </a:r>
            <a:r>
              <a:rPr lang="ru-RU" sz="14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№2 «Проектный план (Предложения по территориальному планированию. Схема планируемых границ территориальных зон</a:t>
            </a:r>
            <a:r>
              <a:rPr lang="ru-RU" sz="14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)», Приложение №3 </a:t>
            </a:r>
            <a:r>
              <a:rPr lang="ru-RU" sz="14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«Схема водоотведения (Схема планируемого размещения объектов водоотведения</a:t>
            </a:r>
            <a:r>
              <a:rPr lang="ru-RU" sz="14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)», Приложение №4 </a:t>
            </a:r>
            <a:r>
              <a:rPr lang="ru-RU" sz="14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«Схема инженерной подготовки территории (Схема планируемого размещения объектов инженерной подготовки</a:t>
            </a:r>
            <a:r>
              <a:rPr lang="ru-RU" sz="14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)», Приложение №5 </a:t>
            </a:r>
            <a:r>
              <a:rPr lang="ru-RU" sz="14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«Схема мероприятий по охране окружающей среды</a:t>
            </a:r>
            <a:r>
              <a:rPr lang="ru-RU" sz="14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Приложение №6 </a:t>
            </a:r>
            <a:r>
              <a:rPr lang="ru-RU" sz="14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«Схема планируемого размещения объектов капитального строительства</a:t>
            </a:r>
            <a:r>
              <a:rPr lang="ru-RU" sz="14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Приложение №7 </a:t>
            </a:r>
            <a:r>
              <a:rPr lang="ru-RU" sz="14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«Схема планируемых границ территорий, документация по планировке которых подлежит разработке в первоочередном порядке</a:t>
            </a:r>
            <a:r>
              <a:rPr lang="ru-RU" sz="14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Приложение №8 </a:t>
            </a:r>
            <a:r>
              <a:rPr lang="ru-RU" sz="14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«Схема планируемых границ функциональных зон. Параметры планируемого развития функциональных зон</a:t>
            </a:r>
            <a:r>
              <a:rPr lang="ru-RU" sz="14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Приложение №10 </a:t>
            </a:r>
            <a:r>
              <a:rPr lang="ru-RU" sz="14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«Схема существующей границы городского округа. Границы земель водного фонда</a:t>
            </a:r>
            <a:r>
              <a:rPr lang="ru-RU" sz="14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Приложение №12 </a:t>
            </a:r>
            <a:r>
              <a:rPr lang="ru-RU" sz="14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«Схема транспортной инфраструктуры (Схема планируемого размещения объектов транспорта и путей сообщения</a:t>
            </a:r>
            <a:r>
              <a:rPr lang="ru-RU" sz="14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)», Приложение №13 </a:t>
            </a:r>
            <a:r>
              <a:rPr lang="ru-RU" sz="14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«Схема энергоснабжения (Схема планируемого размещения объектов энергоснабжения</a:t>
            </a:r>
            <a:r>
              <a:rPr lang="ru-RU" sz="14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)», Приложение №14 </a:t>
            </a:r>
            <a:r>
              <a:rPr lang="ru-RU" sz="14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«Схема этапов реализации. Схема первоочередного строительства</a:t>
            </a:r>
            <a:r>
              <a:rPr lang="ru-RU" sz="14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»:</a:t>
            </a:r>
            <a:r>
              <a:rPr kumimoji="0" lang="ru-RU" sz="1400" b="1" i="0" u="sng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0846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idx="1"/>
          </p:nvPr>
        </p:nvSpPr>
        <p:spPr>
          <a:xfrm>
            <a:off x="456183" y="1556793"/>
            <a:ext cx="3251721" cy="432047"/>
          </a:xfrm>
        </p:spPr>
        <p:txBody>
          <a:bodyPr>
            <a:noAutofit/>
          </a:bodyPr>
          <a:lstStyle/>
          <a:p>
            <a:endParaRPr lang="ru-RU" sz="1200" b="0" dirty="0" smtClean="0"/>
          </a:p>
          <a:p>
            <a:r>
              <a:rPr lang="ru-RU" sz="1200" b="0" dirty="0"/>
              <a:t>Фрагмент проектного </a:t>
            </a:r>
            <a:r>
              <a:rPr lang="ru-RU" sz="1200" b="0" dirty="0" smtClean="0"/>
              <a:t>плана города </a:t>
            </a:r>
            <a:r>
              <a:rPr lang="ru-RU" sz="1200" b="0" dirty="0"/>
              <a:t>Новокузнецка</a:t>
            </a:r>
            <a:endParaRPr lang="ru-RU" sz="1200" b="0" dirty="0" smtClean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3"/>
          </p:nvPr>
        </p:nvSpPr>
        <p:spPr>
          <a:xfrm>
            <a:off x="4644008" y="1556793"/>
            <a:ext cx="4041775" cy="521376"/>
          </a:xfrm>
        </p:spPr>
        <p:txBody>
          <a:bodyPr>
            <a:normAutofit/>
          </a:bodyPr>
          <a:lstStyle/>
          <a:p>
            <a:r>
              <a:rPr lang="ru-RU" sz="1200" b="0" dirty="0"/>
              <a:t>Фрагмент проектного </a:t>
            </a:r>
            <a:r>
              <a:rPr lang="ru-RU" sz="1200" b="0" dirty="0" smtClean="0"/>
              <a:t>плана</a:t>
            </a:r>
          </a:p>
          <a:p>
            <a:r>
              <a:rPr lang="ru-RU" sz="1200" b="0" dirty="0" smtClean="0"/>
              <a:t>города </a:t>
            </a:r>
            <a:r>
              <a:rPr lang="ru-RU" sz="1200" b="0" dirty="0"/>
              <a:t>Новокузнецка с предложенными </a:t>
            </a:r>
            <a:r>
              <a:rPr lang="ru-RU" sz="1200" b="0" dirty="0" smtClean="0"/>
              <a:t>изменениями</a:t>
            </a:r>
            <a:endParaRPr lang="ru-RU" sz="1200" b="0" dirty="0"/>
          </a:p>
        </p:txBody>
      </p:sp>
      <p:sp>
        <p:nvSpPr>
          <p:cNvPr id="19" name="Заголовок 13"/>
          <p:cNvSpPr txBox="1">
            <a:spLocks/>
          </p:cNvSpPr>
          <p:nvPr/>
        </p:nvSpPr>
        <p:spPr>
          <a:xfrm>
            <a:off x="467544" y="476673"/>
            <a:ext cx="82296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latin typeface="Times New Roman" pitchFamily="18" charset="0"/>
                <a:cs typeface="Times New Roman" panose="02020603050405020304" pitchFamily="18" charset="0"/>
              </a:rPr>
              <a:t>части изменения функциональных </a:t>
            </a:r>
            <a:r>
              <a:rPr lang="ru-RU" sz="1200" dirty="0" smtClean="0">
                <a:latin typeface="Times New Roman" pitchFamily="18" charset="0"/>
                <a:cs typeface="Times New Roman" panose="02020603050405020304" pitchFamily="18" charset="0"/>
              </a:rPr>
              <a:t>зон: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зону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коммунально-складских предприятий на зону делового, общественного и коммерческого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назначения</a:t>
            </a:r>
            <a:r>
              <a:rPr lang="ru-RU" sz="1200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anose="02020603050405020304" pitchFamily="18" charset="0"/>
              </a:rPr>
              <a:t>на территории, расположенной по улице </a:t>
            </a:r>
            <a:r>
              <a:rPr lang="ru-RU" sz="1200" dirty="0" err="1" smtClean="0">
                <a:latin typeface="Times New Roman" pitchFamily="18" charset="0"/>
                <a:cs typeface="Times New Roman" panose="02020603050405020304" pitchFamily="18" charset="0"/>
              </a:rPr>
              <a:t>Бугарева</a:t>
            </a:r>
            <a:r>
              <a:rPr lang="ru-RU" sz="1200" dirty="0" smtClean="0">
                <a:latin typeface="Times New Roman" pitchFamily="18" charset="0"/>
                <a:cs typeface="Times New Roman" panose="02020603050405020304" pitchFamily="18" charset="0"/>
              </a:rPr>
              <a:t>, 38 (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здание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гостиничного комплекса</a:t>
            </a:r>
            <a:r>
              <a:rPr lang="ru-RU" sz="1200" dirty="0" smtClean="0">
                <a:latin typeface="Times New Roman" pitchFamily="18" charset="0"/>
                <a:cs typeface="Times New Roman" panose="02020603050405020304" pitchFamily="18" charset="0"/>
              </a:rPr>
              <a:t>) и </a:t>
            </a:r>
            <a:r>
              <a:rPr lang="ru-RU" sz="1200" dirty="0" err="1" smtClean="0">
                <a:latin typeface="Times New Roman" pitchFamily="18" charset="0"/>
                <a:cs typeface="Times New Roman" panose="02020603050405020304" pitchFamily="18" charset="0"/>
              </a:rPr>
              <a:t>Бугарева</a:t>
            </a:r>
            <a:r>
              <a:rPr lang="ru-RU" sz="1200" dirty="0" smtClean="0">
                <a:latin typeface="Times New Roman" pitchFamily="18" charset="0"/>
                <a:cs typeface="Times New Roman" panose="02020603050405020304" pitchFamily="18" charset="0"/>
              </a:rPr>
              <a:t>, 34 (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здание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медицинского центра</a:t>
            </a:r>
            <a:r>
              <a:rPr lang="ru-RU" sz="1200" dirty="0" smtClean="0">
                <a:latin typeface="Times New Roman" pitchFamily="18" charset="0"/>
                <a:cs typeface="Times New Roman" panose="02020603050405020304" pitchFamily="18" charset="0"/>
              </a:rPr>
              <a:t>)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Кузнецком районе города Новокузнецка, а также по границам территории, расположенной с юго-западной стороны данного земельного участка, занимаемой проездом к зданию медицинского центра, в целях приведения в соответствие с фактическим использованием земельного участка</a:t>
            </a:r>
            <a:r>
              <a:rPr lang="ru-RU" sz="1200" dirty="0" smtClean="0">
                <a:latin typeface="Times New Roman" pitchFamily="18" charset="0"/>
                <a:cs typeface="Times New Roman" panose="02020603050405020304" pitchFamily="18" charset="0"/>
              </a:rPr>
              <a:t>.</a:t>
            </a:r>
            <a:endParaRPr lang="ru-RU" sz="1200" b="1" dirty="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N:\SGP-302\ПЗиЗ изменения 2020 (2 полугодие)\Публичные слушания\для ГП\1 Бугарева\Бугарева д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34" y="1916832"/>
            <a:ext cx="3414585" cy="482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N:\SGP-302\ПЗиЗ изменения 2020 (2 полугодие)\Публичные слушания\для ГП\1 Бугарева\Бугарева после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060848"/>
            <a:ext cx="3312368" cy="468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388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idx="1"/>
          </p:nvPr>
        </p:nvSpPr>
        <p:spPr>
          <a:xfrm>
            <a:off x="456183" y="1556793"/>
            <a:ext cx="3251721" cy="432047"/>
          </a:xfrm>
        </p:spPr>
        <p:txBody>
          <a:bodyPr>
            <a:noAutofit/>
          </a:bodyPr>
          <a:lstStyle/>
          <a:p>
            <a:endParaRPr lang="ru-RU" sz="1200" b="0" dirty="0" smtClean="0"/>
          </a:p>
          <a:p>
            <a:r>
              <a:rPr lang="ru-RU" sz="1200" b="0" dirty="0"/>
              <a:t>Фрагмент проектного </a:t>
            </a:r>
            <a:r>
              <a:rPr lang="ru-RU" sz="1200" b="0" dirty="0" smtClean="0"/>
              <a:t>плана города </a:t>
            </a:r>
            <a:r>
              <a:rPr lang="ru-RU" sz="1200" b="0" dirty="0"/>
              <a:t>Новокузнецка</a:t>
            </a:r>
            <a:endParaRPr lang="ru-RU" sz="1200" b="0" dirty="0" smtClean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3"/>
          </p:nvPr>
        </p:nvSpPr>
        <p:spPr>
          <a:xfrm>
            <a:off x="4644008" y="1556793"/>
            <a:ext cx="4041775" cy="504054"/>
          </a:xfrm>
        </p:spPr>
        <p:txBody>
          <a:bodyPr>
            <a:normAutofit/>
          </a:bodyPr>
          <a:lstStyle/>
          <a:p>
            <a:r>
              <a:rPr lang="ru-RU" sz="1200" b="0" dirty="0"/>
              <a:t>Фрагмент проектного плана</a:t>
            </a:r>
          </a:p>
          <a:p>
            <a:r>
              <a:rPr lang="ru-RU" sz="1200" b="0" dirty="0"/>
              <a:t>города Новокузнецка с предложенными </a:t>
            </a:r>
            <a:r>
              <a:rPr lang="ru-RU" sz="1200" b="0" dirty="0" smtClean="0"/>
              <a:t>изменениями</a:t>
            </a:r>
            <a:endParaRPr lang="ru-RU" sz="1200" b="0" dirty="0"/>
          </a:p>
        </p:txBody>
      </p:sp>
      <p:sp>
        <p:nvSpPr>
          <p:cNvPr id="19" name="Заголовок 13"/>
          <p:cNvSpPr txBox="1">
            <a:spLocks/>
          </p:cNvSpPr>
          <p:nvPr/>
        </p:nvSpPr>
        <p:spPr>
          <a:xfrm>
            <a:off x="467544" y="476673"/>
            <a:ext cx="82296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itchFamily="18" charset="0"/>
              </a:rPr>
              <a:t>В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части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изменения функциональных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зон: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зону зеленых насаждений на зону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коммунально-складского назначения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границам земельного участка с кадастровым номером 42:30:0410075:390 по тупику Есаульский в Заводском районе города Новокузнецка, в целях реконструкции ПС 220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«Западно-Сибирская»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N:\SGP-302\ПЗиЗ изменения 2020 (2 полугодие)\Публичные слушания\для ГП\2 Есаульский\Есаульский д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82797"/>
            <a:ext cx="3384375" cy="478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N:\SGP-302\ПЗиЗ изменения 2020 (2 полугодие)\Публичные слушания\для ГП\2 Есаульский\Есаульский после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113207"/>
            <a:ext cx="3362858" cy="475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187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3"/>
          <p:cNvSpPr txBox="1">
            <a:spLocks/>
          </p:cNvSpPr>
          <p:nvPr/>
        </p:nvSpPr>
        <p:spPr>
          <a:xfrm>
            <a:off x="467544" y="332656"/>
            <a:ext cx="822960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itchFamily="18" charset="0"/>
              </a:rPr>
              <a:t>В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части изменения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функциональных зон: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Зону объектов утилизации отходов на зону коммунально-складских предприятий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земельном участке с кадастровым номером 42:30:0410066:47 по шоссе Северное (южнее земельного участка с кадастровым номером 42:30:0410066:26 по шоссе Северное, 8) в Заводском районе города Новокузнецка, в целях строительства производственного цеха, предназначенного для механообрабатывающего, сборочного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крупноузлового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сварочно-монтажного производства, а также для производства металлоконструкций, машин и оборудования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Текст 14"/>
          <p:cNvSpPr>
            <a:spLocks noGrp="1"/>
          </p:cNvSpPr>
          <p:nvPr>
            <p:ph type="body" idx="1"/>
          </p:nvPr>
        </p:nvSpPr>
        <p:spPr>
          <a:xfrm>
            <a:off x="456183" y="1412777"/>
            <a:ext cx="3251721" cy="576064"/>
          </a:xfrm>
        </p:spPr>
        <p:txBody>
          <a:bodyPr>
            <a:noAutofit/>
          </a:bodyPr>
          <a:lstStyle/>
          <a:p>
            <a:endParaRPr lang="ru-RU" sz="1200" b="0" dirty="0" smtClean="0"/>
          </a:p>
          <a:p>
            <a:r>
              <a:rPr lang="ru-RU" sz="1200" b="0" dirty="0"/>
              <a:t>Фрагмент проектного </a:t>
            </a:r>
            <a:r>
              <a:rPr lang="ru-RU" sz="1200" b="0" dirty="0" smtClean="0"/>
              <a:t>плана города </a:t>
            </a:r>
            <a:r>
              <a:rPr lang="ru-RU" sz="1200" b="0" dirty="0"/>
              <a:t>Новокузнецка</a:t>
            </a:r>
            <a:endParaRPr lang="ru-RU" sz="1200" b="0" dirty="0" smtClean="0"/>
          </a:p>
        </p:txBody>
      </p:sp>
      <p:sp>
        <p:nvSpPr>
          <p:cNvPr id="11" name="Текст 16"/>
          <p:cNvSpPr>
            <a:spLocks noGrp="1"/>
          </p:cNvSpPr>
          <p:nvPr>
            <p:ph type="body" sz="quarter" idx="3"/>
          </p:nvPr>
        </p:nvSpPr>
        <p:spPr>
          <a:xfrm>
            <a:off x="4644008" y="1412777"/>
            <a:ext cx="4041775" cy="576064"/>
          </a:xfrm>
        </p:spPr>
        <p:txBody>
          <a:bodyPr>
            <a:normAutofit/>
          </a:bodyPr>
          <a:lstStyle/>
          <a:p>
            <a:r>
              <a:rPr lang="ru-RU" sz="1200" b="0" dirty="0"/>
              <a:t>Фрагмент проектного плана</a:t>
            </a:r>
          </a:p>
          <a:p>
            <a:r>
              <a:rPr lang="ru-RU" sz="1200" b="0" dirty="0"/>
              <a:t>города Новокузнецка с предложенными </a:t>
            </a:r>
            <a:r>
              <a:rPr lang="ru-RU" sz="1200" b="0" dirty="0" smtClean="0"/>
              <a:t>изменениями</a:t>
            </a:r>
            <a:endParaRPr lang="ru-RU" sz="1200" b="0" dirty="0"/>
          </a:p>
        </p:txBody>
      </p:sp>
      <p:pic>
        <p:nvPicPr>
          <p:cNvPr id="2" name="Picture 2" descr="N:\SGP-302\ПЗиЗ изменения 2020 (2 полугодие)\Публичные слушания\для ГП\3 Северное\Северное д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40" y="2022528"/>
            <a:ext cx="3421385" cy="483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N:\SGP-302\ПЗиЗ изменения 2020 (2 полугодие)\Публичные слушания\для ГП\3 Северное\Северное после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022529"/>
            <a:ext cx="3421385" cy="483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369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3"/>
          <p:cNvSpPr txBox="1">
            <a:spLocks/>
          </p:cNvSpPr>
          <p:nvPr/>
        </p:nvSpPr>
        <p:spPr>
          <a:xfrm>
            <a:off x="467544" y="332656"/>
            <a:ext cx="822960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itchFamily="18" charset="0"/>
              </a:rPr>
              <a:t>В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части изменения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функциональных зон: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зону зеленых насаждений на зону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коммунально-складского назначения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границам вновь образуемого земельного участка, расположенного по проспекту Авиаторов (западнее нежилого здания по проспекту Авиаторов, 24) в Новоильинском районе города Новокузнецка, с целью строительства АГНКС (в рамках реализации региональной программы по развитию ГМТ в КО-Кузбасс)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Текст 14"/>
          <p:cNvSpPr>
            <a:spLocks noGrp="1"/>
          </p:cNvSpPr>
          <p:nvPr>
            <p:ph type="body" idx="1"/>
          </p:nvPr>
        </p:nvSpPr>
        <p:spPr>
          <a:xfrm>
            <a:off x="456183" y="1412777"/>
            <a:ext cx="3251721" cy="576064"/>
          </a:xfrm>
        </p:spPr>
        <p:txBody>
          <a:bodyPr>
            <a:noAutofit/>
          </a:bodyPr>
          <a:lstStyle/>
          <a:p>
            <a:endParaRPr lang="ru-RU" sz="1200" b="0" dirty="0" smtClean="0"/>
          </a:p>
          <a:p>
            <a:r>
              <a:rPr lang="ru-RU" sz="1200" b="0" dirty="0"/>
              <a:t>Фрагмент проектного </a:t>
            </a:r>
            <a:r>
              <a:rPr lang="ru-RU" sz="1200" b="0" dirty="0" smtClean="0"/>
              <a:t>плана города </a:t>
            </a:r>
            <a:r>
              <a:rPr lang="ru-RU" sz="1200" b="0" dirty="0"/>
              <a:t>Новокузнецка</a:t>
            </a:r>
            <a:endParaRPr lang="ru-RU" sz="1200" b="0" dirty="0" smtClean="0"/>
          </a:p>
        </p:txBody>
      </p:sp>
      <p:sp>
        <p:nvSpPr>
          <p:cNvPr id="11" name="Текст 16"/>
          <p:cNvSpPr>
            <a:spLocks noGrp="1"/>
          </p:cNvSpPr>
          <p:nvPr>
            <p:ph type="body" sz="quarter" idx="3"/>
          </p:nvPr>
        </p:nvSpPr>
        <p:spPr>
          <a:xfrm>
            <a:off x="4644008" y="1412777"/>
            <a:ext cx="4041775" cy="576064"/>
          </a:xfrm>
        </p:spPr>
        <p:txBody>
          <a:bodyPr>
            <a:normAutofit/>
          </a:bodyPr>
          <a:lstStyle/>
          <a:p>
            <a:r>
              <a:rPr lang="ru-RU" sz="1200" b="0" dirty="0"/>
              <a:t>Фрагмент проектного плана</a:t>
            </a:r>
          </a:p>
          <a:p>
            <a:r>
              <a:rPr lang="ru-RU" sz="1200" b="0" dirty="0"/>
              <a:t>города Новокузнецка с предложенными </a:t>
            </a:r>
            <a:r>
              <a:rPr lang="ru-RU" sz="1200" b="0" dirty="0" smtClean="0"/>
              <a:t>изменениями</a:t>
            </a:r>
            <a:endParaRPr lang="ru-RU" sz="1200" b="0" dirty="0"/>
          </a:p>
        </p:txBody>
      </p:sp>
      <p:pic>
        <p:nvPicPr>
          <p:cNvPr id="4098" name="Picture 2" descr="N:\SGP-302\ПЗиЗ изменения 2020 (2 полугодие)\Публичные слушания\для ГП\4 Авиаторов АГНКС\Авиаторов д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21" y="1916833"/>
            <a:ext cx="3496171" cy="49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N:\SGP-302\ПЗиЗ изменения 2020 (2 полугодие)\Публичные слушания\для ГП\4 Авиаторов АГНКС\Авиаторов посл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344" y="1944936"/>
            <a:ext cx="3476287" cy="4913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0478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1525</TotalTime>
  <Words>315</Words>
  <Application>Microsoft Office PowerPoint</Application>
  <PresentationFormat>Экран (4:3)</PresentationFormat>
  <Paragraphs>23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Габидулина Рада Ришатовна</dc:creator>
  <cp:lastModifiedBy>jilina</cp:lastModifiedBy>
  <cp:revision>183</cp:revision>
  <dcterms:created xsi:type="dcterms:W3CDTF">2016-09-05T05:57:47Z</dcterms:created>
  <dcterms:modified xsi:type="dcterms:W3CDTF">2020-12-16T04:59:26Z</dcterms:modified>
</cp:coreProperties>
</file>